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7" r:id="rId2"/>
    <p:sldId id="258" r:id="rId3"/>
    <p:sldId id="259" r:id="rId4"/>
    <p:sldId id="260" r:id="rId5"/>
    <p:sldId id="262" r:id="rId6"/>
    <p:sldId id="261" r:id="rId7"/>
    <p:sldId id="265" r:id="rId8"/>
    <p:sldId id="266" r:id="rId9"/>
    <p:sldId id="263" r:id="rId10"/>
    <p:sldId id="264" r:id="rId11"/>
    <p:sldId id="267" r:id="rId12"/>
    <p:sldId id="268" r:id="rId13"/>
    <p:sldId id="270" r:id="rId14"/>
    <p:sldId id="271" r:id="rId15"/>
    <p:sldId id="272" r:id="rId16"/>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68" d="100"/>
          <a:sy n="68" d="100"/>
        </p:scale>
        <p:origin x="792"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media/image2.png>
</file>

<file path=ppt/media/image3.png>
</file>

<file path=ppt/media/image4.png>
</file>

<file path=ppt/media/image5.png>
</file>

<file path=ppt/media/image6.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154955" y="1447800"/>
            <a:ext cx="8825658" cy="3329581"/>
          </a:xfrm>
        </p:spPr>
        <p:txBody>
          <a:bodyPr anchor="b"/>
          <a:lstStyle>
            <a:lvl1pPr>
              <a:defRPr sz="7200"/>
            </a:lvl1pPr>
          </a:lstStyle>
          <a:p>
            <a:r>
              <a:rPr lang="en-US"/>
              <a:t>Click to edit Master title style</a:t>
            </a:r>
            <a:endParaRPr lang="en-US" dirty="0"/>
          </a:p>
        </p:txBody>
      </p:sp>
      <p:sp>
        <p:nvSpPr>
          <p:cNvPr id="3" name="Subtitle 2"/>
          <p:cNvSpPr>
            <a:spLocks noGrp="1"/>
          </p:cNvSpPr>
          <p:nvPr>
            <p:ph type="subTitle" idx="1"/>
          </p:nvPr>
        </p:nvSpPr>
        <p:spPr>
          <a:xfrm>
            <a:off x="1154955" y="4777380"/>
            <a:ext cx="8825658" cy="861420"/>
          </a:xfrm>
        </p:spPr>
        <p:txBody>
          <a:bodyPr anchor="t"/>
          <a:lstStyle>
            <a:lvl1pPr marL="0" indent="0" algn="l">
              <a:buNone/>
              <a:defRPr cap="all">
                <a:solidFill>
                  <a:schemeClr val="bg2">
                    <a:lumMod val="40000"/>
                    <a:lumOff val="6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a:t>Click to edit Master subtitle style</a:t>
            </a:r>
            <a:endParaRPr lang="en-US" dirty="0"/>
          </a:p>
        </p:txBody>
      </p:sp>
      <p:sp>
        <p:nvSpPr>
          <p:cNvPr id="4"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101087318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54956" y="4800587"/>
            <a:ext cx="8825657" cy="566738"/>
          </a:xfrm>
        </p:spPr>
        <p:txBody>
          <a:bodyPr anchor="b">
            <a:normAutofit/>
          </a:bodyPr>
          <a:lstStyle>
            <a:lvl1pPr algn="l">
              <a:defRPr sz="24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1154955" y="685800"/>
            <a:ext cx="8825658" cy="3640666"/>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1154956" y="5367325"/>
            <a:ext cx="8825656"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214F43D2-730B-4733-8644-6F58FB660DE2}" type="datetimeFigureOut">
              <a:rPr lang="en-US" smtClean="0"/>
              <a:t>10/1/2020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117757381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sp>
        <p:nvSpPr>
          <p:cNvPr id="2" name="Title 1"/>
          <p:cNvSpPr>
            <a:spLocks noGrp="1"/>
          </p:cNvSpPr>
          <p:nvPr>
            <p:ph type="title"/>
          </p:nvPr>
        </p:nvSpPr>
        <p:spPr>
          <a:xfrm>
            <a:off x="1154954" y="1447800"/>
            <a:ext cx="8825659" cy="1981200"/>
          </a:xfrm>
        </p:spPr>
        <p:txBody>
          <a:bodyPr/>
          <a:lstStyle>
            <a:lvl1pPr>
              <a:defRPr sz="4800"/>
            </a:lvl1pPr>
          </a:lstStyle>
          <a:p>
            <a:r>
              <a:rPr lang="en-US"/>
              <a:t>Click to edit Master title style</a:t>
            </a:r>
            <a:endParaRPr lang="en-US" dirty="0"/>
          </a:p>
        </p:txBody>
      </p:sp>
      <p:sp>
        <p:nvSpPr>
          <p:cNvPr id="8" name="Text Placeholder 3"/>
          <p:cNvSpPr>
            <a:spLocks noGrp="1"/>
          </p:cNvSpPr>
          <p:nvPr>
            <p:ph type="body" sz="half" idx="2"/>
          </p:nvPr>
        </p:nvSpPr>
        <p:spPr>
          <a:xfrm>
            <a:off x="1154954" y="3657600"/>
            <a:ext cx="8825659" cy="2362200"/>
          </a:xfrm>
        </p:spPr>
        <p:txBody>
          <a:bodyPr anchor="ctr">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4"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897309029"/>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574801" y="1447800"/>
            <a:ext cx="7999315" cy="2323374"/>
          </a:xfrm>
        </p:spPr>
        <p:txBody>
          <a:bodyPr/>
          <a:lstStyle>
            <a:lvl1pPr>
              <a:defRPr sz="4800"/>
            </a:lvl1pPr>
          </a:lstStyle>
          <a:p>
            <a:r>
              <a:rPr lang="en-US"/>
              <a:t>Click to edit Master title style</a:t>
            </a:r>
            <a:endParaRPr lang="en-US" dirty="0"/>
          </a:p>
        </p:txBody>
      </p:sp>
      <p:sp>
        <p:nvSpPr>
          <p:cNvPr id="11" name="Text Placeholder 3"/>
          <p:cNvSpPr>
            <a:spLocks noGrp="1"/>
          </p:cNvSpPr>
          <p:nvPr>
            <p:ph type="body" sz="half" idx="14"/>
          </p:nvPr>
        </p:nvSpPr>
        <p:spPr>
          <a:xfrm>
            <a:off x="1930400" y="3771174"/>
            <a:ext cx="7279649" cy="342174"/>
          </a:xfrm>
        </p:spPr>
        <p:txBody>
          <a:bodyPr vert="horz" lIns="91440" tIns="45720" rIns="91440" bIns="45720" rtlCol="0" anchor="t">
            <a:normAutofit/>
          </a:bodyPr>
          <a:lstStyle>
            <a:lvl1pPr marL="0" indent="0">
              <a:buNone/>
              <a:defRPr lang="en-US" sz="1400" b="0" i="0" kern="1200" cap="small" dirty="0">
                <a:solidFill>
                  <a:schemeClr val="bg2">
                    <a:lumMod val="40000"/>
                    <a:lumOff val="60000"/>
                  </a:schemeClr>
                </a:solidFill>
                <a:latin typeface="+mj-lt"/>
                <a:ea typeface="+mj-ea"/>
                <a:cs typeface="+mj-cs"/>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marL="0" lvl="0" indent="0">
              <a:buNone/>
            </a:pPr>
            <a:r>
              <a:rPr lang="en-US"/>
              <a:t>Edit Master text styles</a:t>
            </a:r>
          </a:p>
        </p:txBody>
      </p:sp>
      <p:sp>
        <p:nvSpPr>
          <p:cNvPr id="10" name="Text Placeholder 3"/>
          <p:cNvSpPr>
            <a:spLocks noGrp="1"/>
          </p:cNvSpPr>
          <p:nvPr>
            <p:ph type="body" sz="half" idx="2"/>
          </p:nvPr>
        </p:nvSpPr>
        <p:spPr>
          <a:xfrm>
            <a:off x="1154954" y="4350657"/>
            <a:ext cx="8825659" cy="1676400"/>
          </a:xfrm>
        </p:spPr>
        <p:txBody>
          <a:bodyPr anchor="ctr">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4"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
        <p:nvSpPr>
          <p:cNvPr id="12" name="TextBox 11"/>
          <p:cNvSpPr txBox="1"/>
          <p:nvPr/>
        </p:nvSpPr>
        <p:spPr>
          <a:xfrm>
            <a:off x="898295" y="971253"/>
            <a:ext cx="801912" cy="1969770"/>
          </a:xfrm>
          <a:prstGeom prst="rect">
            <a:avLst/>
          </a:prstGeom>
          <a:noFill/>
        </p:spPr>
        <p:txBody>
          <a:bodyPr wrap="square" rtlCol="0">
            <a:spAutoFit/>
          </a:bodyPr>
          <a:lstStyle>
            <a:defPPr>
              <a:defRPr lang="en-US"/>
            </a:defPPr>
            <a:lvl1pPr algn="r">
              <a:defRPr sz="12200" b="0" i="0">
                <a:solidFill>
                  <a:schemeClr val="bg2">
                    <a:lumMod val="40000"/>
                    <a:lumOff val="60000"/>
                  </a:schemeClr>
                </a:solidFill>
                <a:latin typeface="Arial"/>
                <a:ea typeface="+mj-ea"/>
                <a:cs typeface="+mj-cs"/>
              </a:defRPr>
            </a:lvl1pPr>
          </a:lstStyle>
          <a:p>
            <a:pPr lvl="0"/>
            <a:r>
              <a:rPr lang="en-US" dirty="0"/>
              <a:t>“</a:t>
            </a:r>
          </a:p>
        </p:txBody>
      </p:sp>
      <p:sp>
        <p:nvSpPr>
          <p:cNvPr id="15" name="TextBox 14"/>
          <p:cNvSpPr txBox="1"/>
          <p:nvPr/>
        </p:nvSpPr>
        <p:spPr>
          <a:xfrm>
            <a:off x="9330490" y="2613787"/>
            <a:ext cx="801912" cy="1969770"/>
          </a:xfrm>
          <a:prstGeom prst="rect">
            <a:avLst/>
          </a:prstGeom>
          <a:noFill/>
        </p:spPr>
        <p:txBody>
          <a:bodyPr wrap="square" rtlCol="0">
            <a:spAutoFit/>
          </a:bodyPr>
          <a:lstStyle>
            <a:defPPr>
              <a:defRPr lang="en-US"/>
            </a:defPPr>
            <a:lvl1pPr algn="r">
              <a:defRPr sz="12200" b="0" i="0">
                <a:solidFill>
                  <a:schemeClr val="bg2">
                    <a:lumMod val="40000"/>
                    <a:lumOff val="60000"/>
                  </a:schemeClr>
                </a:solidFill>
                <a:latin typeface="Arial"/>
                <a:ea typeface="+mj-ea"/>
                <a:cs typeface="+mj-cs"/>
              </a:defRPr>
            </a:lvl1pPr>
          </a:lstStyle>
          <a:p>
            <a:pPr lvl="0"/>
            <a:r>
              <a:rPr lang="en-US" dirty="0"/>
              <a:t>”</a:t>
            </a:r>
          </a:p>
        </p:txBody>
      </p:sp>
    </p:spTree>
    <p:extLst>
      <p:ext uri="{BB962C8B-B14F-4D97-AF65-F5344CB8AC3E}">
        <p14:creationId xmlns:p14="http://schemas.microsoft.com/office/powerpoint/2010/main" val="14645814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sp>
        <p:nvSpPr>
          <p:cNvPr id="2" name="Title 1"/>
          <p:cNvSpPr>
            <a:spLocks noGrp="1"/>
          </p:cNvSpPr>
          <p:nvPr>
            <p:ph type="title"/>
          </p:nvPr>
        </p:nvSpPr>
        <p:spPr>
          <a:xfrm>
            <a:off x="1154954" y="3124201"/>
            <a:ext cx="8825660" cy="1653180"/>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1154954" y="4777381"/>
            <a:ext cx="8825659" cy="860400"/>
          </a:xfrm>
        </p:spPr>
        <p:txBody>
          <a:bodyPr anchor="t"/>
          <a:lstStyle>
            <a:lvl1pPr marL="0" indent="0" algn="l">
              <a:buNone/>
              <a:defRPr sz="2000" cap="none">
                <a:solidFill>
                  <a:schemeClr val="bg2">
                    <a:lumMod val="40000"/>
                    <a:lumOff val="6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233578139"/>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Colum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sz="4200"/>
            </a:lvl1pPr>
          </a:lstStyle>
          <a:p>
            <a:r>
              <a:rPr lang="en-US"/>
              <a:t>Click to edit Master title style</a:t>
            </a:r>
            <a:endParaRPr lang="en-US" dirty="0"/>
          </a:p>
        </p:txBody>
      </p:sp>
      <p:sp>
        <p:nvSpPr>
          <p:cNvPr id="3" name="Text Placeholder 2"/>
          <p:cNvSpPr>
            <a:spLocks noGrp="1"/>
          </p:cNvSpPr>
          <p:nvPr>
            <p:ph type="body" idx="1"/>
          </p:nvPr>
        </p:nvSpPr>
        <p:spPr>
          <a:xfrm>
            <a:off x="632947" y="1981200"/>
            <a:ext cx="2946866" cy="576262"/>
          </a:xfrm>
        </p:spPr>
        <p:txBody>
          <a:bodyPr anchor="b">
            <a:noAutofit/>
          </a:bodyPr>
          <a:lstStyle>
            <a:lvl1pPr marL="0" indent="0">
              <a:buNone/>
              <a:defRPr sz="2400" b="0">
                <a:solidFill>
                  <a:schemeClr val="bg2">
                    <a:lumMod val="40000"/>
                    <a:lumOff val="6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16" name="Text Placeholder 3"/>
          <p:cNvSpPr>
            <a:spLocks noGrp="1"/>
          </p:cNvSpPr>
          <p:nvPr>
            <p:ph type="body" sz="half" idx="15"/>
          </p:nvPr>
        </p:nvSpPr>
        <p:spPr>
          <a:xfrm>
            <a:off x="652463" y="2667000"/>
            <a:ext cx="2927350"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Text Placeholder 4"/>
          <p:cNvSpPr>
            <a:spLocks noGrp="1"/>
          </p:cNvSpPr>
          <p:nvPr>
            <p:ph type="body" sz="quarter" idx="3"/>
          </p:nvPr>
        </p:nvSpPr>
        <p:spPr>
          <a:xfrm>
            <a:off x="3883659" y="1981200"/>
            <a:ext cx="2936241" cy="576262"/>
          </a:xfrm>
        </p:spPr>
        <p:txBody>
          <a:bodyPr anchor="b">
            <a:noAutofit/>
          </a:bodyPr>
          <a:lstStyle>
            <a:lvl1pPr marL="0" indent="0">
              <a:buNone/>
              <a:defRPr sz="2400" b="0">
                <a:solidFill>
                  <a:schemeClr val="bg2">
                    <a:lumMod val="40000"/>
                    <a:lumOff val="6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19" name="Text Placeholder 3"/>
          <p:cNvSpPr>
            <a:spLocks noGrp="1"/>
          </p:cNvSpPr>
          <p:nvPr>
            <p:ph type="body" sz="half" idx="16"/>
          </p:nvPr>
        </p:nvSpPr>
        <p:spPr>
          <a:xfrm>
            <a:off x="3873106" y="2667000"/>
            <a:ext cx="2946794"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14" name="Text Placeholder 4"/>
          <p:cNvSpPr>
            <a:spLocks noGrp="1"/>
          </p:cNvSpPr>
          <p:nvPr>
            <p:ph type="body" sz="quarter" idx="13"/>
          </p:nvPr>
        </p:nvSpPr>
        <p:spPr>
          <a:xfrm>
            <a:off x="7124700" y="1981200"/>
            <a:ext cx="2932113" cy="576262"/>
          </a:xfrm>
        </p:spPr>
        <p:txBody>
          <a:bodyPr anchor="b">
            <a:noAutofit/>
          </a:bodyPr>
          <a:lstStyle>
            <a:lvl1pPr marL="0" indent="0">
              <a:buNone/>
              <a:defRPr sz="2400" b="0">
                <a:solidFill>
                  <a:schemeClr val="bg2">
                    <a:lumMod val="40000"/>
                    <a:lumOff val="6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20" name="Text Placeholder 3"/>
          <p:cNvSpPr>
            <a:spLocks noGrp="1"/>
          </p:cNvSpPr>
          <p:nvPr>
            <p:ph type="body" sz="half" idx="17"/>
          </p:nvPr>
        </p:nvSpPr>
        <p:spPr>
          <a:xfrm>
            <a:off x="7124700" y="2667000"/>
            <a:ext cx="2932113"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cxnSp>
        <p:nvCxnSpPr>
          <p:cNvPr id="17" name="Straight Connector 16"/>
          <p:cNvCxnSpPr/>
          <p:nvPr/>
        </p:nvCxnSpPr>
        <p:spPr>
          <a:xfrm>
            <a:off x="3726142" y="2133600"/>
            <a:ext cx="0" cy="3962400"/>
          </a:xfrm>
          <a:prstGeom prst="line">
            <a:avLst/>
          </a:prstGeom>
          <a:ln w="12700" cmpd="sng">
            <a:solidFill>
              <a:schemeClr val="bg2">
                <a:lumMod val="40000"/>
                <a:lumOff val="60000"/>
                <a:alpha val="40000"/>
              </a:schemeClr>
            </a:solidFill>
          </a:ln>
        </p:spPr>
        <p:style>
          <a:lnRef idx="2">
            <a:schemeClr val="accent1"/>
          </a:lnRef>
          <a:fillRef idx="0">
            <a:schemeClr val="accent1"/>
          </a:fillRef>
          <a:effectRef idx="1">
            <a:schemeClr val="accent1"/>
          </a:effectRef>
          <a:fontRef idx="minor">
            <a:schemeClr val="tx1"/>
          </a:fontRef>
        </p:style>
      </p:cxnSp>
      <p:cxnSp>
        <p:nvCxnSpPr>
          <p:cNvPr id="18" name="Straight Connector 17"/>
          <p:cNvCxnSpPr/>
          <p:nvPr/>
        </p:nvCxnSpPr>
        <p:spPr>
          <a:xfrm>
            <a:off x="6962227" y="2133600"/>
            <a:ext cx="0" cy="3966882"/>
          </a:xfrm>
          <a:prstGeom prst="line">
            <a:avLst/>
          </a:prstGeom>
          <a:ln w="12700" cmpd="sng">
            <a:solidFill>
              <a:schemeClr val="bg2">
                <a:lumMod val="40000"/>
                <a:lumOff val="60000"/>
                <a:alpha val="40000"/>
              </a:schemeClr>
            </a:solidFill>
          </a:ln>
        </p:spPr>
        <p:style>
          <a:lnRef idx="2">
            <a:schemeClr val="accent1"/>
          </a:lnRef>
          <a:fillRef idx="0">
            <a:schemeClr val="accent1"/>
          </a:fillRef>
          <a:effectRef idx="1">
            <a:schemeClr val="accent1"/>
          </a:effectRef>
          <a:fontRef idx="minor">
            <a:schemeClr val="tx1"/>
          </a:fontRef>
        </p:style>
      </p:cxnSp>
      <p:sp>
        <p:nvSpPr>
          <p:cNvPr id="7"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4"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1727944601"/>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Picture Colum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sz="4200"/>
            </a:lvl1pPr>
          </a:lstStyle>
          <a:p>
            <a:r>
              <a:rPr lang="en-US"/>
              <a:t>Click to edit Master title style</a:t>
            </a:r>
            <a:endParaRPr lang="en-US" dirty="0"/>
          </a:p>
        </p:txBody>
      </p:sp>
      <p:sp>
        <p:nvSpPr>
          <p:cNvPr id="3" name="Text Placeholder 2"/>
          <p:cNvSpPr>
            <a:spLocks noGrp="1"/>
          </p:cNvSpPr>
          <p:nvPr>
            <p:ph type="body" idx="1"/>
          </p:nvPr>
        </p:nvSpPr>
        <p:spPr>
          <a:xfrm>
            <a:off x="652463" y="4250949"/>
            <a:ext cx="2940050" cy="576262"/>
          </a:xfrm>
        </p:spPr>
        <p:txBody>
          <a:bodyPr anchor="b">
            <a:noAutofit/>
          </a:bodyPr>
          <a:lstStyle>
            <a:lvl1pPr marL="0" indent="0">
              <a:buNone/>
              <a:defRPr sz="2400" b="0">
                <a:solidFill>
                  <a:schemeClr val="bg2">
                    <a:lumMod val="40000"/>
                    <a:lumOff val="6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29" name="Picture Placeholder 2"/>
          <p:cNvSpPr>
            <a:spLocks noGrp="1" noChangeAspect="1"/>
          </p:cNvSpPr>
          <p:nvPr>
            <p:ph type="pic" idx="15"/>
          </p:nvPr>
        </p:nvSpPr>
        <p:spPr>
          <a:xfrm>
            <a:off x="652463" y="2209800"/>
            <a:ext cx="2940050"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22" name="Text Placeholder 3"/>
          <p:cNvSpPr>
            <a:spLocks noGrp="1"/>
          </p:cNvSpPr>
          <p:nvPr>
            <p:ph type="body" sz="half" idx="18"/>
          </p:nvPr>
        </p:nvSpPr>
        <p:spPr>
          <a:xfrm>
            <a:off x="652463" y="4827211"/>
            <a:ext cx="2940050"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Text Placeholder 4"/>
          <p:cNvSpPr>
            <a:spLocks noGrp="1"/>
          </p:cNvSpPr>
          <p:nvPr>
            <p:ph type="body" sz="quarter" idx="3"/>
          </p:nvPr>
        </p:nvSpPr>
        <p:spPr>
          <a:xfrm>
            <a:off x="3889375" y="4250949"/>
            <a:ext cx="2930525" cy="576262"/>
          </a:xfrm>
        </p:spPr>
        <p:txBody>
          <a:bodyPr anchor="b">
            <a:noAutofit/>
          </a:bodyPr>
          <a:lstStyle>
            <a:lvl1pPr marL="0" indent="0">
              <a:buNone/>
              <a:defRPr sz="2400" b="0">
                <a:solidFill>
                  <a:schemeClr val="bg2">
                    <a:lumMod val="40000"/>
                    <a:lumOff val="6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30" name="Picture Placeholder 2"/>
          <p:cNvSpPr>
            <a:spLocks noGrp="1" noChangeAspect="1"/>
          </p:cNvSpPr>
          <p:nvPr>
            <p:ph type="pic" idx="21"/>
          </p:nvPr>
        </p:nvSpPr>
        <p:spPr>
          <a:xfrm>
            <a:off x="3889374" y="2209800"/>
            <a:ext cx="2930525"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23" name="Text Placeholder 3"/>
          <p:cNvSpPr>
            <a:spLocks noGrp="1"/>
          </p:cNvSpPr>
          <p:nvPr>
            <p:ph type="body" sz="half" idx="19"/>
          </p:nvPr>
        </p:nvSpPr>
        <p:spPr>
          <a:xfrm>
            <a:off x="3888022" y="4827210"/>
            <a:ext cx="2934406"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14" name="Text Placeholder 4"/>
          <p:cNvSpPr>
            <a:spLocks noGrp="1"/>
          </p:cNvSpPr>
          <p:nvPr>
            <p:ph type="body" sz="quarter" idx="13"/>
          </p:nvPr>
        </p:nvSpPr>
        <p:spPr>
          <a:xfrm>
            <a:off x="7124700" y="4250949"/>
            <a:ext cx="2932113" cy="576262"/>
          </a:xfrm>
        </p:spPr>
        <p:txBody>
          <a:bodyPr anchor="b">
            <a:noAutofit/>
          </a:bodyPr>
          <a:lstStyle>
            <a:lvl1pPr marL="0" indent="0">
              <a:buNone/>
              <a:defRPr sz="2400" b="0">
                <a:solidFill>
                  <a:schemeClr val="bg2">
                    <a:lumMod val="40000"/>
                    <a:lumOff val="6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31" name="Picture Placeholder 2"/>
          <p:cNvSpPr>
            <a:spLocks noGrp="1" noChangeAspect="1"/>
          </p:cNvSpPr>
          <p:nvPr>
            <p:ph type="pic" idx="22"/>
          </p:nvPr>
        </p:nvSpPr>
        <p:spPr>
          <a:xfrm>
            <a:off x="7124699" y="2209800"/>
            <a:ext cx="2932113"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24" name="Text Placeholder 3"/>
          <p:cNvSpPr>
            <a:spLocks noGrp="1"/>
          </p:cNvSpPr>
          <p:nvPr>
            <p:ph type="body" sz="half" idx="20"/>
          </p:nvPr>
        </p:nvSpPr>
        <p:spPr>
          <a:xfrm>
            <a:off x="7124575" y="4827208"/>
            <a:ext cx="2935997"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cxnSp>
        <p:nvCxnSpPr>
          <p:cNvPr id="19" name="Straight Connector 18"/>
          <p:cNvCxnSpPr/>
          <p:nvPr/>
        </p:nvCxnSpPr>
        <p:spPr>
          <a:xfrm>
            <a:off x="3726142" y="2133600"/>
            <a:ext cx="0" cy="3962400"/>
          </a:xfrm>
          <a:prstGeom prst="line">
            <a:avLst/>
          </a:prstGeom>
          <a:ln w="12700" cmpd="sng">
            <a:solidFill>
              <a:schemeClr val="bg2">
                <a:lumMod val="40000"/>
                <a:lumOff val="60000"/>
                <a:alpha val="40000"/>
              </a:schemeClr>
            </a:solidFill>
          </a:ln>
        </p:spPr>
        <p:style>
          <a:lnRef idx="2">
            <a:schemeClr val="accent1"/>
          </a:lnRef>
          <a:fillRef idx="0">
            <a:schemeClr val="accent1"/>
          </a:fillRef>
          <a:effectRef idx="1">
            <a:schemeClr val="accent1"/>
          </a:effectRef>
          <a:fontRef idx="minor">
            <a:schemeClr val="tx1"/>
          </a:fontRef>
        </p:style>
      </p:cxnSp>
      <p:cxnSp>
        <p:nvCxnSpPr>
          <p:cNvPr id="20" name="Straight Connector 19"/>
          <p:cNvCxnSpPr/>
          <p:nvPr/>
        </p:nvCxnSpPr>
        <p:spPr>
          <a:xfrm>
            <a:off x="6962227" y="2133600"/>
            <a:ext cx="0" cy="3966882"/>
          </a:xfrm>
          <a:prstGeom prst="line">
            <a:avLst/>
          </a:prstGeom>
          <a:ln w="12700" cmpd="sng">
            <a:solidFill>
              <a:schemeClr val="bg2">
                <a:lumMod val="40000"/>
                <a:lumOff val="60000"/>
                <a:alpha val="40000"/>
              </a:schemeClr>
            </a:solidFill>
          </a:ln>
        </p:spPr>
        <p:style>
          <a:lnRef idx="2">
            <a:schemeClr val="accent1"/>
          </a:lnRef>
          <a:fillRef idx="0">
            <a:schemeClr val="accent1"/>
          </a:fillRef>
          <a:effectRef idx="1">
            <a:schemeClr val="accent1"/>
          </a:effectRef>
          <a:fontRef idx="minor">
            <a:schemeClr val="tx1"/>
          </a:fontRef>
        </p:style>
      </p:cxnSp>
      <p:sp>
        <p:nvSpPr>
          <p:cNvPr id="7"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4"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3062527142"/>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Vertical Text Placeholder 2"/>
          <p:cNvSpPr>
            <a:spLocks noGrp="1"/>
          </p:cNvSpPr>
          <p:nvPr>
            <p:ph type="body" orient="vert" idx="1"/>
          </p:nvPr>
        </p:nvSpPr>
        <p:spPr/>
        <p:txBody>
          <a:bodyPr vert="eaVert" anchor="t" anchorCtr="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265788535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304212" y="430213"/>
            <a:ext cx="1752601" cy="5826125"/>
          </a:xfrm>
        </p:spPr>
        <p:txBody>
          <a:bodyPr vert="eaVert" anchor="b" anchorCtr="0"/>
          <a:lstStyle/>
          <a:p>
            <a:r>
              <a:rPr lang="en-US"/>
              <a:t>Click to edit Master title style</a:t>
            </a:r>
            <a:endParaRPr lang="en-US" dirty="0"/>
          </a:p>
        </p:txBody>
      </p:sp>
      <p:sp>
        <p:nvSpPr>
          <p:cNvPr id="3" name="Vertical Text Placeholder 2"/>
          <p:cNvSpPr>
            <a:spLocks noGrp="1"/>
          </p:cNvSpPr>
          <p:nvPr>
            <p:ph type="body" orient="vert" idx="1"/>
          </p:nvPr>
        </p:nvSpPr>
        <p:spPr>
          <a:xfrm>
            <a:off x="652463" y="887414"/>
            <a:ext cx="7423149" cy="5368924"/>
          </a:xfrm>
        </p:spPr>
        <p:txBody>
          <a:bodyPr vert="eaVert"/>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311644297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idx="1"/>
          </p:nvPr>
        </p:nvSpPr>
        <p:spPr/>
        <p:txBody>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32606990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1154956" y="2861733"/>
            <a:ext cx="8825657" cy="1915647"/>
          </a:xfrm>
        </p:spPr>
        <p:txBody>
          <a:bodyPr anchor="b"/>
          <a:lstStyle>
            <a:lvl1pPr algn="l">
              <a:defRPr sz="4000" b="0" cap="none"/>
            </a:lvl1pPr>
          </a:lstStyle>
          <a:p>
            <a:r>
              <a:rPr lang="en-US"/>
              <a:t>Click to edit Master title style</a:t>
            </a:r>
            <a:endParaRPr lang="en-US" dirty="0"/>
          </a:p>
        </p:txBody>
      </p:sp>
      <p:sp>
        <p:nvSpPr>
          <p:cNvPr id="3" name="Text Placeholder 2"/>
          <p:cNvSpPr>
            <a:spLocks noGrp="1"/>
          </p:cNvSpPr>
          <p:nvPr>
            <p:ph type="body" idx="1"/>
          </p:nvPr>
        </p:nvSpPr>
        <p:spPr>
          <a:xfrm>
            <a:off x="1154955" y="4777381"/>
            <a:ext cx="8825658" cy="860400"/>
          </a:xfrm>
        </p:spPr>
        <p:txBody>
          <a:bodyPr anchor="t"/>
          <a:lstStyle>
            <a:lvl1pPr marL="0" indent="0" algn="l">
              <a:buNone/>
              <a:defRPr sz="2000" cap="all">
                <a:solidFill>
                  <a:schemeClr val="bg2">
                    <a:lumMod val="40000"/>
                    <a:lumOff val="6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a:t>Edit Master text styles</a:t>
            </a:r>
          </a:p>
        </p:txBody>
      </p:sp>
      <p:sp>
        <p:nvSpPr>
          <p:cNvPr id="4" name="Date Placeholder 3"/>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276331985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3" name="Content Placeholder 2"/>
          <p:cNvSpPr>
            <a:spLocks noGrp="1"/>
          </p:cNvSpPr>
          <p:nvPr>
            <p:ph sz="half" idx="1"/>
          </p:nvPr>
        </p:nvSpPr>
        <p:spPr>
          <a:xfrm>
            <a:off x="1103312" y="2060575"/>
            <a:ext cx="4396339" cy="4195763"/>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Content Placeholder 3"/>
          <p:cNvSpPr>
            <a:spLocks noGrp="1"/>
          </p:cNvSpPr>
          <p:nvPr>
            <p:ph sz="half" idx="2"/>
          </p:nvPr>
        </p:nvSpPr>
        <p:spPr>
          <a:xfrm>
            <a:off x="5654493" y="2056092"/>
            <a:ext cx="4396341" cy="4200245"/>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Date Placeholder 4"/>
          <p:cNvSpPr>
            <a:spLocks noGrp="1"/>
          </p:cNvSpPr>
          <p:nvPr>
            <p:ph type="dt" sz="half" idx="10"/>
          </p:nvPr>
        </p:nvSpPr>
        <p:spPr/>
        <p:txBody>
          <a:bodyPr/>
          <a:lstStyle/>
          <a:p>
            <a:fld id="{214F43D2-730B-4733-8644-6F58FB660DE2}" type="datetimeFigureOut">
              <a:rPr lang="en-US" smtClean="0"/>
              <a:t>10/1/2020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264190509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a:t>Click to edit Master title style</a:t>
            </a:r>
            <a:endParaRPr lang="en-US" dirty="0"/>
          </a:p>
        </p:txBody>
      </p:sp>
      <p:sp>
        <p:nvSpPr>
          <p:cNvPr id="3" name="Text Placeholder 2"/>
          <p:cNvSpPr>
            <a:spLocks noGrp="1"/>
          </p:cNvSpPr>
          <p:nvPr>
            <p:ph type="body" idx="1"/>
          </p:nvPr>
        </p:nvSpPr>
        <p:spPr>
          <a:xfrm>
            <a:off x="1103313" y="1905000"/>
            <a:ext cx="4396338" cy="576262"/>
          </a:xfrm>
        </p:spPr>
        <p:txBody>
          <a:bodyPr anchor="b">
            <a:noAutofit/>
          </a:bodyPr>
          <a:lstStyle>
            <a:lvl1pPr marL="0" indent="0">
              <a:buNone/>
              <a:defRPr sz="2400" b="0">
                <a:solidFill>
                  <a:schemeClr val="bg2">
                    <a:lumMod val="40000"/>
                    <a:lumOff val="6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4" name="Content Placeholder 3"/>
          <p:cNvSpPr>
            <a:spLocks noGrp="1"/>
          </p:cNvSpPr>
          <p:nvPr>
            <p:ph sz="half" idx="2"/>
          </p:nvPr>
        </p:nvSpPr>
        <p:spPr>
          <a:xfrm>
            <a:off x="1103312" y="2514600"/>
            <a:ext cx="4396339" cy="3741738"/>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p:cNvSpPr>
            <a:spLocks noGrp="1"/>
          </p:cNvSpPr>
          <p:nvPr>
            <p:ph type="body" sz="quarter" idx="3"/>
          </p:nvPr>
        </p:nvSpPr>
        <p:spPr>
          <a:xfrm>
            <a:off x="5654495" y="1905000"/>
            <a:ext cx="4396339" cy="576262"/>
          </a:xfrm>
        </p:spPr>
        <p:txBody>
          <a:bodyPr anchor="b">
            <a:noAutofit/>
          </a:bodyPr>
          <a:lstStyle>
            <a:lvl1pPr marL="0" indent="0">
              <a:buNone/>
              <a:defRPr sz="2400" b="0">
                <a:solidFill>
                  <a:schemeClr val="bg2">
                    <a:lumMod val="40000"/>
                    <a:lumOff val="60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Edit Master text styles</a:t>
            </a:r>
          </a:p>
        </p:txBody>
      </p:sp>
      <p:sp>
        <p:nvSpPr>
          <p:cNvPr id="6" name="Content Placeholder 5"/>
          <p:cNvSpPr>
            <a:spLocks noGrp="1"/>
          </p:cNvSpPr>
          <p:nvPr>
            <p:ph sz="quarter" idx="4"/>
          </p:nvPr>
        </p:nvSpPr>
        <p:spPr>
          <a:xfrm>
            <a:off x="5654495" y="2514600"/>
            <a:ext cx="4396339" cy="3741738"/>
          </a:xfrm>
        </p:spPr>
        <p:txBody>
          <a:bodyPr>
            <a:normAutofit/>
          </a:bodyPr>
          <a:lstStyle>
            <a:lvl1pPr>
              <a:defRPr sz="1800"/>
            </a:lvl1pPr>
            <a:lvl2pPr>
              <a:defRPr sz="1600"/>
            </a:lvl2pPr>
            <a:lvl3pPr>
              <a:defRPr sz="1400"/>
            </a:lvl3pPr>
            <a:lvl4pPr>
              <a:defRPr sz="1200"/>
            </a:lvl4pPr>
            <a:lvl5pPr>
              <a:defRPr sz="1200"/>
            </a:lvl5pPr>
            <a:lvl6pPr>
              <a:defRPr sz="1200"/>
            </a:lvl6pPr>
            <a:lvl7pPr>
              <a:defRPr sz="1200"/>
            </a:lvl7pPr>
            <a:lvl8pPr>
              <a:defRPr sz="1200"/>
            </a:lvl8pPr>
            <a:lvl9pPr>
              <a:defRPr sz="12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p:cNvSpPr>
            <a:spLocks noGrp="1"/>
          </p:cNvSpPr>
          <p:nvPr>
            <p:ph type="dt" sz="half" idx="10"/>
          </p:nvPr>
        </p:nvSpPr>
        <p:spPr/>
        <p:txBody>
          <a:bodyPr/>
          <a:lstStyle/>
          <a:p>
            <a:fld id="{214F43D2-730B-4733-8644-6F58FB660DE2}" type="datetimeFigureOut">
              <a:rPr lang="en-US" smtClean="0"/>
              <a:t>10/1/2020</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380951791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US" dirty="0"/>
          </a:p>
        </p:txBody>
      </p:sp>
      <p:sp>
        <p:nvSpPr>
          <p:cNvPr id="7" name="Date Placeholder 2"/>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3"/>
          <p:cNvSpPr>
            <a:spLocks noGrp="1"/>
          </p:cNvSpPr>
          <p:nvPr>
            <p:ph type="ftr" sz="quarter" idx="11"/>
          </p:nvPr>
        </p:nvSpPr>
        <p:spPr/>
        <p:txBody>
          <a:bodyPr/>
          <a:lstStyle/>
          <a:p>
            <a:endParaRPr lang="en-US"/>
          </a:p>
        </p:txBody>
      </p:sp>
      <p:sp>
        <p:nvSpPr>
          <p:cNvPr id="6" name="Slide Number Placeholder 4"/>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19034021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7" name="Date Placeholder 1"/>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2"/>
          <p:cNvSpPr>
            <a:spLocks noGrp="1"/>
          </p:cNvSpPr>
          <p:nvPr>
            <p:ph type="ftr" sz="quarter" idx="11"/>
          </p:nvPr>
        </p:nvSpPr>
        <p:spPr/>
        <p:txBody>
          <a:bodyPr/>
          <a:lstStyle/>
          <a:p>
            <a:endParaRPr lang="en-US"/>
          </a:p>
        </p:txBody>
      </p:sp>
      <p:sp>
        <p:nvSpPr>
          <p:cNvPr id="6" name="Slide Number Placeholder 3"/>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255834616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54953" y="1447800"/>
            <a:ext cx="3401064" cy="1447800"/>
          </a:xfrm>
        </p:spPr>
        <p:txBody>
          <a:bodyPr anchor="b"/>
          <a:lstStyle>
            <a:lvl1pPr algn="l">
              <a:defRPr sz="2400" b="0"/>
            </a:lvl1pPr>
          </a:lstStyle>
          <a:p>
            <a:r>
              <a:rPr lang="en-US"/>
              <a:t>Click to edit Master title style</a:t>
            </a:r>
            <a:endParaRPr lang="en-US" dirty="0"/>
          </a:p>
        </p:txBody>
      </p:sp>
      <p:sp>
        <p:nvSpPr>
          <p:cNvPr id="3" name="Content Placeholder 2"/>
          <p:cNvSpPr>
            <a:spLocks noGrp="1"/>
          </p:cNvSpPr>
          <p:nvPr>
            <p:ph idx="1"/>
          </p:nvPr>
        </p:nvSpPr>
        <p:spPr>
          <a:xfrm>
            <a:off x="4784616" y="1447800"/>
            <a:ext cx="5195997" cy="4572000"/>
          </a:xfrm>
        </p:spPr>
        <p:txBody>
          <a:bodyPr anchor="ctr">
            <a:normAutofit/>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p:cNvSpPr>
            <a:spLocks noGrp="1"/>
          </p:cNvSpPr>
          <p:nvPr>
            <p:ph type="body" sz="half" idx="2"/>
          </p:nvPr>
        </p:nvSpPr>
        <p:spPr>
          <a:xfrm>
            <a:off x="1154953" y="3129280"/>
            <a:ext cx="3401063" cy="2895599"/>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7" name="Date Placeholder 4"/>
          <p:cNvSpPr>
            <a:spLocks noGrp="1"/>
          </p:cNvSpPr>
          <p:nvPr>
            <p:ph type="dt" sz="half" idx="10"/>
          </p:nvPr>
        </p:nvSpPr>
        <p:spPr/>
        <p:txBody>
          <a:bodyPr/>
          <a:lstStyle/>
          <a:p>
            <a:fld id="{214F43D2-730B-4733-8644-6F58FB660DE2}" type="datetimeFigureOut">
              <a:rPr lang="en-US" smtClean="0"/>
              <a:t>10/1/2020</a:t>
            </a:fld>
            <a:endParaRPr lang="en-US"/>
          </a:p>
        </p:txBody>
      </p:sp>
      <p:sp>
        <p:nvSpPr>
          <p:cNvPr id="5" name="Footer Placeholder 5"/>
          <p:cNvSpPr>
            <a:spLocks noGrp="1"/>
          </p:cNvSpPr>
          <p:nvPr>
            <p:ph type="ftr" sz="quarter" idx="11"/>
          </p:nvPr>
        </p:nvSpPr>
        <p:spPr/>
        <p:txBody>
          <a:bodyPr/>
          <a:lstStyle/>
          <a:p>
            <a:endParaRPr lang="en-US"/>
          </a:p>
        </p:txBody>
      </p:sp>
      <p:sp>
        <p:nvSpPr>
          <p:cNvPr id="6" name="Slide Number Placeholder 6"/>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404165764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153907" y="1854192"/>
            <a:ext cx="5092906" cy="1574808"/>
          </a:xfrm>
        </p:spPr>
        <p:txBody>
          <a:bodyPr anchor="b">
            <a:normAutofit/>
          </a:bodyPr>
          <a:lstStyle>
            <a:lvl1pPr algn="l">
              <a:defRPr sz="3600" b="0"/>
            </a:lvl1pPr>
          </a:lstStyle>
          <a:p>
            <a:r>
              <a:rPr lang="en-US"/>
              <a:t>Click to edit Master title style</a:t>
            </a:r>
            <a:endParaRPr lang="en-US" dirty="0"/>
          </a:p>
        </p:txBody>
      </p:sp>
      <p:sp>
        <p:nvSpPr>
          <p:cNvPr id="3" name="Picture Placeholder 2"/>
          <p:cNvSpPr>
            <a:spLocks noGrp="1" noChangeAspect="1"/>
          </p:cNvSpPr>
          <p:nvPr>
            <p:ph type="pic" idx="1"/>
          </p:nvPr>
        </p:nvSpPr>
        <p:spPr>
          <a:xfrm>
            <a:off x="6949546" y="1143000"/>
            <a:ext cx="3200400" cy="4572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a:t>Click icon to add picture</a:t>
            </a:r>
            <a:endParaRPr lang="en-US" dirty="0"/>
          </a:p>
        </p:txBody>
      </p:sp>
      <p:sp>
        <p:nvSpPr>
          <p:cNvPr id="4" name="Text Placeholder 3"/>
          <p:cNvSpPr>
            <a:spLocks noGrp="1"/>
          </p:cNvSpPr>
          <p:nvPr>
            <p:ph type="body" sz="half" idx="2"/>
          </p:nvPr>
        </p:nvSpPr>
        <p:spPr>
          <a:xfrm>
            <a:off x="1154954" y="3657600"/>
            <a:ext cx="5084979" cy="1371600"/>
          </a:xfrm>
        </p:spPr>
        <p:txBody>
          <a:bodyPr>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a:t>Edit Master text styles</a:t>
            </a:r>
          </a:p>
        </p:txBody>
      </p:sp>
      <p:sp>
        <p:nvSpPr>
          <p:cNvPr id="5" name="Date Placeholder 4"/>
          <p:cNvSpPr>
            <a:spLocks noGrp="1"/>
          </p:cNvSpPr>
          <p:nvPr>
            <p:ph type="dt" sz="half" idx="10"/>
          </p:nvPr>
        </p:nvSpPr>
        <p:spPr/>
        <p:txBody>
          <a:bodyPr/>
          <a:lstStyle/>
          <a:p>
            <a:fld id="{214F43D2-730B-4733-8644-6F58FB660DE2}" type="datetimeFigureOut">
              <a:rPr lang="en-US" smtClean="0"/>
              <a:t>10/1/2020</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3724C62A-F159-4BFD-890C-EB8D2436CB37}" type="slidenum">
              <a:rPr lang="en-US" smtClean="0"/>
              <a:t>‹#›</a:t>
            </a:fld>
            <a:endParaRPr lang="en-US"/>
          </a:p>
        </p:txBody>
      </p:sp>
    </p:spTree>
    <p:extLst>
      <p:ext uri="{BB962C8B-B14F-4D97-AF65-F5344CB8AC3E}">
        <p14:creationId xmlns:p14="http://schemas.microsoft.com/office/powerpoint/2010/main" val="2976837178"/>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21" Type="http://schemas.openxmlformats.org/officeDocument/2006/relationships/image" Target="../media/image4.png"/><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image" Target="../media/image3.pn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2.pn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image" Target="../media/image5.png"/></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pic>
        <p:nvPicPr>
          <p:cNvPr id="8" name="Picture 7"/>
          <p:cNvPicPr>
            <a:picLocks noChangeAspect="1"/>
          </p:cNvPicPr>
          <p:nvPr/>
        </p:nvPicPr>
        <p:blipFill rotWithShape="1">
          <a:blip r:embed="rId19">
            <a:extLst>
              <a:ext uri="{28A0092B-C50C-407E-A947-70E740481C1C}">
                <a14:useLocalDpi xmlns:a14="http://schemas.microsoft.com/office/drawing/2010/main" val="0"/>
              </a:ext>
            </a:extLst>
          </a:blip>
          <a:srcRect l="3613"/>
          <a:stretch/>
        </p:blipFill>
        <p:spPr>
          <a:xfrm>
            <a:off x="0" y="2669685"/>
            <a:ext cx="4037012" cy="4188315"/>
          </a:xfrm>
          <a:prstGeom prst="rect">
            <a:avLst/>
          </a:prstGeom>
        </p:spPr>
      </p:pic>
      <p:pic>
        <p:nvPicPr>
          <p:cNvPr id="7" name="Picture 6"/>
          <p:cNvPicPr>
            <a:picLocks noChangeAspect="1"/>
          </p:cNvPicPr>
          <p:nvPr/>
        </p:nvPicPr>
        <p:blipFill rotWithShape="1">
          <a:blip r:embed="rId20">
            <a:extLst>
              <a:ext uri="{28A0092B-C50C-407E-A947-70E740481C1C}">
                <a14:useLocalDpi xmlns:a14="http://schemas.microsoft.com/office/drawing/2010/main" val="0"/>
              </a:ext>
            </a:extLst>
          </a:blip>
          <a:srcRect l="35640"/>
          <a:stretch/>
        </p:blipFill>
        <p:spPr>
          <a:xfrm>
            <a:off x="0" y="2892347"/>
            <a:ext cx="1522412" cy="2365453"/>
          </a:xfrm>
          <a:prstGeom prst="rect">
            <a:avLst/>
          </a:prstGeom>
        </p:spPr>
      </p:pic>
      <p:sp>
        <p:nvSpPr>
          <p:cNvPr id="16" name="Oval 15"/>
          <p:cNvSpPr/>
          <p:nvPr/>
        </p:nvSpPr>
        <p:spPr>
          <a:xfrm>
            <a:off x="8609012" y="1676400"/>
            <a:ext cx="2819400" cy="2819400"/>
          </a:xfrm>
          <a:prstGeom prst="ellipse">
            <a:avLst/>
          </a:prstGeom>
          <a:gradFill flip="none" rotWithShape="1">
            <a:gsLst>
              <a:gs pos="0">
                <a:schemeClr val="bg2">
                  <a:lumMod val="60000"/>
                  <a:lumOff val="40000"/>
                  <a:alpha val="7000"/>
                </a:schemeClr>
              </a:gs>
              <a:gs pos="69000">
                <a:schemeClr val="bg2">
                  <a:lumMod val="60000"/>
                  <a:lumOff val="40000"/>
                  <a:alpha val="0"/>
                </a:schemeClr>
              </a:gs>
              <a:gs pos="36000">
                <a:schemeClr val="bg2">
                  <a:lumMod val="60000"/>
                  <a:lumOff val="40000"/>
                  <a:alpha val="6000"/>
                </a:schemeClr>
              </a:gs>
            </a:gsLst>
            <a:path path="circle">
              <a:fillToRect l="50000" t="50000" r="50000" b="50000"/>
            </a:path>
            <a:tileRect/>
          </a:gradFill>
          <a:ln>
            <a:noFill/>
          </a:ln>
          <a:effectLst/>
        </p:spPr>
        <p:style>
          <a:lnRef idx="1">
            <a:schemeClr val="accent1"/>
          </a:lnRef>
          <a:fillRef idx="3">
            <a:schemeClr val="accent1"/>
          </a:fillRef>
          <a:effectRef idx="2">
            <a:schemeClr val="accent1"/>
          </a:effectRef>
          <a:fontRef idx="minor">
            <a:schemeClr val="lt1"/>
          </a:fontRef>
        </p:style>
      </p:sp>
      <p:pic>
        <p:nvPicPr>
          <p:cNvPr id="9" name="Picture 8"/>
          <p:cNvPicPr>
            <a:picLocks noChangeAspect="1"/>
          </p:cNvPicPr>
          <p:nvPr/>
        </p:nvPicPr>
        <p:blipFill rotWithShape="1">
          <a:blip r:embed="rId21">
            <a:extLst>
              <a:ext uri="{28A0092B-C50C-407E-A947-70E740481C1C}">
                <a14:useLocalDpi xmlns:a14="http://schemas.microsoft.com/office/drawing/2010/main" val="0"/>
              </a:ext>
            </a:extLst>
          </a:blip>
          <a:srcRect t="28813"/>
          <a:stretch/>
        </p:blipFill>
        <p:spPr>
          <a:xfrm>
            <a:off x="7999412" y="0"/>
            <a:ext cx="1603387" cy="1141407"/>
          </a:xfrm>
          <a:prstGeom prst="rect">
            <a:avLst/>
          </a:prstGeom>
        </p:spPr>
      </p:pic>
      <p:pic>
        <p:nvPicPr>
          <p:cNvPr id="10" name="Picture 9"/>
          <p:cNvPicPr>
            <a:picLocks noChangeAspect="1"/>
          </p:cNvPicPr>
          <p:nvPr/>
        </p:nvPicPr>
        <p:blipFill rotWithShape="1">
          <a:blip r:embed="rId22">
            <a:extLst>
              <a:ext uri="{28A0092B-C50C-407E-A947-70E740481C1C}">
                <a14:useLocalDpi xmlns:a14="http://schemas.microsoft.com/office/drawing/2010/main" val="0"/>
              </a:ext>
            </a:extLst>
          </a:blip>
          <a:srcRect b="23320"/>
          <a:stretch/>
        </p:blipFill>
        <p:spPr>
          <a:xfrm>
            <a:off x="8605878" y="6096000"/>
            <a:ext cx="993734" cy="762000"/>
          </a:xfrm>
          <a:prstGeom prst="rect">
            <a:avLst/>
          </a:prstGeom>
        </p:spPr>
      </p:pic>
      <p:sp>
        <p:nvSpPr>
          <p:cNvPr id="14" name="Rectangle 13"/>
          <p:cNvSpPr/>
          <p:nvPr/>
        </p:nvSpPr>
        <p:spPr>
          <a:xfrm>
            <a:off x="10437812" y="0"/>
            <a:ext cx="685800" cy="1143000"/>
          </a:xfrm>
          <a:prstGeom prst="rect">
            <a:avLst/>
          </a:prstGeom>
          <a:solidFill>
            <a:schemeClr val="accent1"/>
          </a:solidFill>
          <a:ln>
            <a:noFill/>
          </a:ln>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646111" y="452718"/>
            <a:ext cx="9404723" cy="1400530"/>
          </a:xfrm>
          <a:prstGeom prst="rect">
            <a:avLst/>
          </a:prstGeom>
        </p:spPr>
        <p:txBody>
          <a:bodyPr vert="horz" lIns="91440" tIns="45720" rIns="91440" bIns="45720" rtlCol="0" anchor="t">
            <a:noAutofit/>
          </a:bodyPr>
          <a:lstStyle/>
          <a:p>
            <a:r>
              <a:rPr lang="en-US"/>
              <a:t>Click to edit Master title style</a:t>
            </a:r>
            <a:endParaRPr lang="en-US" dirty="0"/>
          </a:p>
        </p:txBody>
      </p:sp>
      <p:sp>
        <p:nvSpPr>
          <p:cNvPr id="3" name="Text Placeholder 2"/>
          <p:cNvSpPr>
            <a:spLocks noGrp="1"/>
          </p:cNvSpPr>
          <p:nvPr>
            <p:ph type="body" idx="1"/>
          </p:nvPr>
        </p:nvSpPr>
        <p:spPr>
          <a:xfrm>
            <a:off x="1103312" y="2052918"/>
            <a:ext cx="8946541" cy="4195481"/>
          </a:xfrm>
          <a:prstGeom prst="rect">
            <a:avLst/>
          </a:prstGeom>
        </p:spPr>
        <p:txBody>
          <a:bodyPr vert="horz" lIns="91440" tIns="45720" rIns="91440" bIns="45720" rtlCol="0">
            <a:normAutofit/>
          </a:bodyPr>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p:cNvSpPr>
            <a:spLocks noGrp="1"/>
          </p:cNvSpPr>
          <p:nvPr>
            <p:ph type="dt" sz="half" idx="2"/>
          </p:nvPr>
        </p:nvSpPr>
        <p:spPr>
          <a:xfrm rot="5400000">
            <a:off x="10155639" y="1790701"/>
            <a:ext cx="990599" cy="304799"/>
          </a:xfrm>
          <a:prstGeom prst="rect">
            <a:avLst/>
          </a:prstGeom>
        </p:spPr>
        <p:txBody>
          <a:bodyPr vert="horz" lIns="91440" tIns="45720" rIns="91440" bIns="45720" rtlCol="0" anchor="t"/>
          <a:lstStyle>
            <a:lvl1pPr algn="l">
              <a:defRPr sz="1100" b="0" i="0">
                <a:solidFill>
                  <a:schemeClr val="tx1">
                    <a:tint val="75000"/>
                    <a:alpha val="60000"/>
                  </a:schemeClr>
                </a:solidFill>
              </a:defRPr>
            </a:lvl1pPr>
          </a:lstStyle>
          <a:p>
            <a:fld id="{214F43D2-730B-4733-8644-6F58FB660DE2}" type="datetimeFigureOut">
              <a:rPr lang="en-US" smtClean="0"/>
              <a:t>10/1/2020</a:t>
            </a:fld>
            <a:endParaRPr lang="en-US"/>
          </a:p>
        </p:txBody>
      </p:sp>
      <p:sp>
        <p:nvSpPr>
          <p:cNvPr id="5" name="Footer Placeholder 4"/>
          <p:cNvSpPr>
            <a:spLocks noGrp="1"/>
          </p:cNvSpPr>
          <p:nvPr>
            <p:ph type="ftr" sz="quarter" idx="3"/>
          </p:nvPr>
        </p:nvSpPr>
        <p:spPr>
          <a:xfrm rot="5400000">
            <a:off x="8951573" y="3225297"/>
            <a:ext cx="3859795" cy="304801"/>
          </a:xfrm>
          <a:prstGeom prst="rect">
            <a:avLst/>
          </a:prstGeom>
        </p:spPr>
        <p:txBody>
          <a:bodyPr vert="horz" lIns="91440" tIns="45720" rIns="91440" bIns="45720" rtlCol="0" anchor="b"/>
          <a:lstStyle>
            <a:lvl1pPr algn="l">
              <a:defRPr sz="1100" b="0" i="0">
                <a:solidFill>
                  <a:schemeClr val="tx1">
                    <a:tint val="75000"/>
                    <a:alpha val="60000"/>
                  </a:schemeClr>
                </a:solidFill>
              </a:defRPr>
            </a:lvl1pPr>
          </a:lstStyle>
          <a:p>
            <a:endParaRPr lang="en-US"/>
          </a:p>
        </p:txBody>
      </p:sp>
      <p:sp>
        <p:nvSpPr>
          <p:cNvPr id="6" name="Slide Number Placeholder 5"/>
          <p:cNvSpPr>
            <a:spLocks noGrp="1"/>
          </p:cNvSpPr>
          <p:nvPr>
            <p:ph type="sldNum" sz="quarter" idx="4"/>
          </p:nvPr>
        </p:nvSpPr>
        <p:spPr bwMode="gray">
          <a:xfrm>
            <a:off x="10352540" y="295729"/>
            <a:ext cx="838199" cy="767687"/>
          </a:xfrm>
          <a:prstGeom prst="rect">
            <a:avLst/>
          </a:prstGeom>
        </p:spPr>
        <p:txBody>
          <a:bodyPr vert="horz" lIns="91440" tIns="45720" rIns="91440" bIns="45720" rtlCol="0" anchor="b"/>
          <a:lstStyle>
            <a:lvl1pPr algn="ctr">
              <a:defRPr sz="2800" b="0" i="0">
                <a:solidFill>
                  <a:schemeClr val="tx1">
                    <a:tint val="75000"/>
                  </a:schemeClr>
                </a:solidFill>
              </a:defRPr>
            </a:lvl1pPr>
          </a:lstStyle>
          <a:p>
            <a:fld id="{3724C62A-F159-4BFD-890C-EB8D2436CB37}" type="slidenum">
              <a:rPr lang="en-US" smtClean="0"/>
              <a:t>‹#›</a:t>
            </a:fld>
            <a:endParaRPr lang="en-US"/>
          </a:p>
        </p:txBody>
      </p:sp>
    </p:spTree>
    <p:extLst>
      <p:ext uri="{BB962C8B-B14F-4D97-AF65-F5344CB8AC3E}">
        <p14:creationId xmlns:p14="http://schemas.microsoft.com/office/powerpoint/2010/main" val="3619720607"/>
      </p:ext>
    </p:extLst>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 id="2147483677" r:id="rId17"/>
  </p:sldLayoutIdLst>
  <p:txStyles>
    <p:titleStyle>
      <a:lvl1pPr algn="l" defTabSz="457200" rtl="0" eaLnBrk="1" latinLnBrk="0" hangingPunct="1">
        <a:spcBef>
          <a:spcPct val="0"/>
        </a:spcBef>
        <a:buNone/>
        <a:defRPr sz="4200" b="0" i="0" kern="1200">
          <a:solidFill>
            <a:schemeClr val="tx2"/>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bg2">
            <a:lumMod val="40000"/>
            <a:lumOff val="60000"/>
          </a:schemeClr>
        </a:buClr>
        <a:buSzPct val="80000"/>
        <a:buFont typeface="Wingdings 3" charset="2"/>
        <a:buChar char=""/>
        <a:defRPr sz="2000" b="0" i="0" kern="1200">
          <a:solidFill>
            <a:schemeClr val="tx1"/>
          </a:solidFill>
          <a:latin typeface="+mj-lt"/>
          <a:ea typeface="+mj-ea"/>
          <a:cs typeface="+mj-cs"/>
        </a:defRPr>
      </a:lvl1pPr>
      <a:lvl2pPr marL="742950" indent="-285750" algn="l" defTabSz="457200" rtl="0" eaLnBrk="1" latinLnBrk="0" hangingPunct="1">
        <a:spcBef>
          <a:spcPts val="1000"/>
        </a:spcBef>
        <a:spcAft>
          <a:spcPts val="0"/>
        </a:spcAft>
        <a:buClr>
          <a:schemeClr val="bg2">
            <a:lumMod val="40000"/>
            <a:lumOff val="60000"/>
          </a:schemeClr>
        </a:buClr>
        <a:buSzPct val="80000"/>
        <a:buFont typeface="Wingdings 3" charset="2"/>
        <a:buChar char=""/>
        <a:defRPr sz="1800" b="0" i="0" kern="1200">
          <a:solidFill>
            <a:schemeClr val="tx1"/>
          </a:solidFill>
          <a:latin typeface="+mj-lt"/>
          <a:ea typeface="+mj-ea"/>
          <a:cs typeface="+mj-cs"/>
        </a:defRPr>
      </a:lvl2pPr>
      <a:lvl3pPr marL="1143000" indent="-228600" algn="l" defTabSz="457200" rtl="0" eaLnBrk="1" latinLnBrk="0" hangingPunct="1">
        <a:spcBef>
          <a:spcPts val="1000"/>
        </a:spcBef>
        <a:spcAft>
          <a:spcPts val="0"/>
        </a:spcAft>
        <a:buClr>
          <a:schemeClr val="bg2">
            <a:lumMod val="40000"/>
            <a:lumOff val="60000"/>
          </a:schemeClr>
        </a:buClr>
        <a:buSzPct val="80000"/>
        <a:buFont typeface="Wingdings 3" charset="2"/>
        <a:buChar char=""/>
        <a:defRPr sz="1600" b="0" i="0" kern="1200">
          <a:solidFill>
            <a:schemeClr val="tx1"/>
          </a:solidFill>
          <a:latin typeface="+mj-lt"/>
          <a:ea typeface="+mj-ea"/>
          <a:cs typeface="+mj-cs"/>
        </a:defRPr>
      </a:lvl3pPr>
      <a:lvl4pPr marL="1600200" indent="-228600" algn="l" defTabSz="457200" rtl="0" eaLnBrk="1" latinLnBrk="0" hangingPunct="1">
        <a:spcBef>
          <a:spcPts val="1000"/>
        </a:spcBef>
        <a:spcAft>
          <a:spcPts val="0"/>
        </a:spcAft>
        <a:buClr>
          <a:schemeClr val="bg2">
            <a:lumMod val="40000"/>
            <a:lumOff val="60000"/>
          </a:schemeClr>
        </a:buClr>
        <a:buSzPct val="80000"/>
        <a:buFont typeface="Wingdings 3" charset="2"/>
        <a:buChar char=""/>
        <a:defRPr sz="1400" b="0" i="0" kern="1200">
          <a:solidFill>
            <a:schemeClr val="tx1"/>
          </a:solidFill>
          <a:latin typeface="+mj-lt"/>
          <a:ea typeface="+mj-ea"/>
          <a:cs typeface="+mj-cs"/>
        </a:defRPr>
      </a:lvl4pPr>
      <a:lvl5pPr marL="2057400" indent="-228600" algn="l" defTabSz="457200" rtl="0" eaLnBrk="1" latinLnBrk="0" hangingPunct="1">
        <a:spcBef>
          <a:spcPts val="1000"/>
        </a:spcBef>
        <a:spcAft>
          <a:spcPts val="0"/>
        </a:spcAft>
        <a:buClr>
          <a:schemeClr val="bg2">
            <a:lumMod val="40000"/>
            <a:lumOff val="60000"/>
          </a:schemeClr>
        </a:buClr>
        <a:buSzPct val="80000"/>
        <a:buFont typeface="Wingdings 3" charset="2"/>
        <a:buChar char=""/>
        <a:defRPr sz="1400" b="0" i="0" kern="1200">
          <a:solidFill>
            <a:schemeClr val="tx1"/>
          </a:solidFill>
          <a:latin typeface="+mj-lt"/>
          <a:ea typeface="+mj-ea"/>
          <a:cs typeface="+mj-cs"/>
        </a:defRPr>
      </a:lvl5pPr>
      <a:lvl6pPr marL="2506000" indent="-228600" algn="l" defTabSz="457200" rtl="0" eaLnBrk="1" latinLnBrk="0" hangingPunct="1">
        <a:spcBef>
          <a:spcPts val="1000"/>
        </a:spcBef>
        <a:spcAft>
          <a:spcPts val="0"/>
        </a:spcAft>
        <a:buClr>
          <a:schemeClr val="bg2">
            <a:lumMod val="40000"/>
            <a:lumOff val="60000"/>
          </a:schemeClr>
        </a:buClr>
        <a:buSzPct val="80000"/>
        <a:buFont typeface="Wingdings 3" charset="2"/>
        <a:buChar char=""/>
        <a:defRPr sz="1400" b="0" i="0" kern="1200">
          <a:solidFill>
            <a:schemeClr val="tx1"/>
          </a:solidFill>
          <a:latin typeface="+mj-lt"/>
          <a:ea typeface="+mj-ea"/>
          <a:cs typeface="+mj-cs"/>
        </a:defRPr>
      </a:lvl6pPr>
      <a:lvl7pPr marL="2971800" indent="-228600" algn="l" defTabSz="457200" rtl="0" eaLnBrk="1" latinLnBrk="0" hangingPunct="1">
        <a:spcBef>
          <a:spcPts val="1000"/>
        </a:spcBef>
        <a:spcAft>
          <a:spcPts val="0"/>
        </a:spcAft>
        <a:buClr>
          <a:schemeClr val="bg2">
            <a:lumMod val="40000"/>
            <a:lumOff val="60000"/>
          </a:schemeClr>
        </a:buClr>
        <a:buSzPct val="80000"/>
        <a:buFont typeface="Wingdings 3" charset="2"/>
        <a:buChar char=""/>
        <a:defRPr sz="1400" b="0" i="0" kern="1200">
          <a:solidFill>
            <a:schemeClr val="tx1"/>
          </a:solidFill>
          <a:latin typeface="+mj-lt"/>
          <a:ea typeface="+mj-ea"/>
          <a:cs typeface="+mj-cs"/>
        </a:defRPr>
      </a:lvl7pPr>
      <a:lvl8pPr marL="3429000" indent="-228600" algn="l" defTabSz="457200" rtl="0" eaLnBrk="1" latinLnBrk="0" hangingPunct="1">
        <a:spcBef>
          <a:spcPts val="1000"/>
        </a:spcBef>
        <a:spcAft>
          <a:spcPts val="0"/>
        </a:spcAft>
        <a:buClr>
          <a:schemeClr val="bg2">
            <a:lumMod val="40000"/>
            <a:lumOff val="60000"/>
          </a:schemeClr>
        </a:buClr>
        <a:buSzPct val="80000"/>
        <a:buFont typeface="Wingdings 3" charset="2"/>
        <a:buChar char=""/>
        <a:defRPr sz="1400" b="0" i="0" kern="1200">
          <a:solidFill>
            <a:schemeClr val="tx1"/>
          </a:solidFill>
          <a:latin typeface="+mj-lt"/>
          <a:ea typeface="+mj-ea"/>
          <a:cs typeface="+mj-cs"/>
        </a:defRPr>
      </a:lvl8pPr>
      <a:lvl9pPr marL="3886200" indent="-228600" algn="l" defTabSz="457200" rtl="0" eaLnBrk="1" latinLnBrk="0" hangingPunct="1">
        <a:spcBef>
          <a:spcPts val="1000"/>
        </a:spcBef>
        <a:spcAft>
          <a:spcPts val="0"/>
        </a:spcAft>
        <a:buClr>
          <a:schemeClr val="bg2">
            <a:lumMod val="40000"/>
            <a:lumOff val="60000"/>
          </a:schemeClr>
        </a:buClr>
        <a:buSzPct val="80000"/>
        <a:buFont typeface="Wingdings 3" charset="2"/>
        <a:buChar char=""/>
        <a:defRPr sz="1400" b="0" i="0" kern="1200">
          <a:solidFill>
            <a:schemeClr val="tx1"/>
          </a:solidFill>
          <a:latin typeface="+mj-lt"/>
          <a:ea typeface="+mj-ea"/>
          <a:cs typeface="+mj-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6.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304800" y="434109"/>
            <a:ext cx="11480799" cy="4343272"/>
          </a:xfrm>
        </p:spPr>
        <p:txBody>
          <a:bodyPr/>
          <a:lstStyle/>
          <a:p>
            <a:r>
              <a:rPr lang="sr-Cyrl-RS" sz="2800" dirty="0">
                <a:latin typeface="Times New Roman" panose="02020603050405020304" pitchFamily="18" charset="0"/>
                <a:cs typeface="Times New Roman" panose="02020603050405020304" pitchFamily="18" charset="0"/>
              </a:rPr>
              <a:t>Предмет: Психијатрија са негом</a:t>
            </a:r>
            <a:br>
              <a:rPr lang="sr-Cyrl-RS" sz="2800" dirty="0">
                <a:latin typeface="Times New Roman" panose="02020603050405020304" pitchFamily="18" charset="0"/>
                <a:cs typeface="Times New Roman" panose="02020603050405020304" pitchFamily="18" charset="0"/>
              </a:rPr>
            </a:br>
            <a:r>
              <a:rPr lang="sr-Cyrl-RS" sz="2800" dirty="0">
                <a:latin typeface="Times New Roman" panose="02020603050405020304" pitchFamily="18" charset="0"/>
                <a:cs typeface="Times New Roman" panose="02020603050405020304" pitchFamily="18" charset="0"/>
              </a:rPr>
              <a:t>Вежбе у оквиру </a:t>
            </a:r>
            <a:r>
              <a:rPr lang="sr-Latn-RS" sz="2800" dirty="0">
                <a:latin typeface="Times New Roman" panose="02020603050405020304" pitchFamily="18" charset="0"/>
                <a:cs typeface="Times New Roman" panose="02020603050405020304" pitchFamily="18" charset="0"/>
              </a:rPr>
              <a:t>IV </a:t>
            </a:r>
            <a:r>
              <a:rPr lang="sr-Cyrl-RS" sz="2800" dirty="0">
                <a:latin typeface="Times New Roman" panose="02020603050405020304" pitchFamily="18" charset="0"/>
                <a:cs typeface="Times New Roman" panose="02020603050405020304" pitchFamily="18" charset="0"/>
              </a:rPr>
              <a:t>наставне јединице</a:t>
            </a:r>
            <a:br>
              <a:rPr lang="sr-Cyrl-RS" sz="2800" dirty="0">
                <a:latin typeface="Times New Roman" panose="02020603050405020304" pitchFamily="18" charset="0"/>
                <a:cs typeface="Times New Roman" panose="02020603050405020304" pitchFamily="18" charset="0"/>
              </a:rPr>
            </a:br>
            <a:br>
              <a:rPr lang="sr-Cyrl-RS" sz="2800" dirty="0">
                <a:latin typeface="Times New Roman" panose="02020603050405020304" pitchFamily="18" charset="0"/>
                <a:cs typeface="Times New Roman" panose="02020603050405020304" pitchFamily="18" charset="0"/>
              </a:rPr>
            </a:br>
            <a:br>
              <a:rPr lang="en-US" sz="2800" dirty="0">
                <a:latin typeface="Times New Roman" panose="02020603050405020304" pitchFamily="18" charset="0"/>
                <a:cs typeface="Times New Roman" panose="02020603050405020304" pitchFamily="18" charset="0"/>
              </a:rPr>
            </a:br>
            <a:r>
              <a:rPr lang="sr-Cyrl-RS" sz="4000" dirty="0">
                <a:latin typeface="Times New Roman" panose="02020603050405020304" pitchFamily="18" charset="0"/>
                <a:cs typeface="Times New Roman" panose="02020603050405020304" pitchFamily="18" charset="0"/>
              </a:rPr>
              <a:t>НЕУРОТСКИ И СА СТРЕСОМ ПОВЕЗАНИ ПОРЕМЕЋАЈИ</a:t>
            </a:r>
            <a:br>
              <a:rPr lang="sr-Cyrl-RS" sz="4000" dirty="0">
                <a:latin typeface="Times New Roman" panose="02020603050405020304" pitchFamily="18" charset="0"/>
                <a:cs typeface="Times New Roman" panose="02020603050405020304" pitchFamily="18" charset="0"/>
              </a:rPr>
            </a:br>
            <a:r>
              <a:rPr lang="sr-Cyrl-RS" sz="4000" dirty="0">
                <a:latin typeface="Times New Roman" panose="02020603050405020304" pitchFamily="18" charset="0"/>
                <a:cs typeface="Times New Roman" panose="02020603050405020304" pitchFamily="18" charset="0"/>
              </a:rPr>
              <a:t>(Приказ случаја)</a:t>
            </a:r>
            <a:br>
              <a:rPr lang="en-US" dirty="0"/>
            </a:br>
            <a:endParaRPr lang="en-US" dirty="0"/>
          </a:p>
        </p:txBody>
      </p:sp>
      <p:sp>
        <p:nvSpPr>
          <p:cNvPr id="3" name="Subtitle 2"/>
          <p:cNvSpPr>
            <a:spLocks noGrp="1"/>
          </p:cNvSpPr>
          <p:nvPr>
            <p:ph type="subTitle" idx="1"/>
          </p:nvPr>
        </p:nvSpPr>
        <p:spPr>
          <a:xfrm>
            <a:off x="6779900" y="5497817"/>
            <a:ext cx="5218136" cy="861420"/>
          </a:xfrm>
        </p:spPr>
        <p:txBody>
          <a:bodyPr>
            <a:normAutofit/>
          </a:bodyPr>
          <a:lstStyle/>
          <a:p>
            <a:r>
              <a:rPr lang="sr-Cyrl-RS" b="1" cap="none" dirty="0">
                <a:solidFill>
                  <a:srgbClr val="FFC000"/>
                </a:solidFill>
                <a:latin typeface="Times New Roman" panose="02020603050405020304" pitchFamily="18" charset="0"/>
                <a:cs typeface="Times New Roman" panose="02020603050405020304" pitchFamily="18" charset="0"/>
              </a:rPr>
              <a:t>проф. др Драгана Игњатовић-Ристић</a:t>
            </a:r>
            <a:endParaRPr lang="en-US" b="1" cap="none" dirty="0">
              <a:solidFill>
                <a:srgbClr val="FFC000"/>
              </a:solidFill>
              <a:latin typeface="Times New Roman" panose="02020603050405020304" pitchFamily="18" charset="0"/>
              <a:cs typeface="Times New Roman" panose="02020603050405020304" pitchFamily="18" charset="0"/>
            </a:endParaRPr>
          </a:p>
          <a:p>
            <a:r>
              <a:rPr lang="sr-Cyrl-RS" b="1" cap="none" dirty="0">
                <a:solidFill>
                  <a:srgbClr val="FFC000"/>
                </a:solidFill>
                <a:latin typeface="Times New Roman" panose="02020603050405020304" pitchFamily="18" charset="0"/>
                <a:cs typeface="Times New Roman" panose="02020603050405020304" pitchFamily="18" charset="0"/>
              </a:rPr>
              <a:t>асс. др сци. мед. Данијела Д. Ђоковић</a:t>
            </a:r>
            <a:endParaRPr lang="en-US" b="1" cap="none" dirty="0">
              <a:solidFill>
                <a:srgbClr val="FFC000"/>
              </a:solidFill>
              <a:latin typeface="Times New Roman" panose="02020603050405020304" pitchFamily="18" charset="0"/>
              <a:cs typeface="Times New Roman" panose="02020603050405020304" pitchFamily="18" charset="0"/>
            </a:endParaRPr>
          </a:p>
          <a:p>
            <a:endParaRPr lang="en-US" dirty="0"/>
          </a:p>
        </p:txBody>
      </p:sp>
      <p:pic>
        <p:nvPicPr>
          <p:cNvPr id="1026" name="Picture 2" descr="http://ritamgrada.rs/kragujevac/wp-content/uploads/2012/12/fakultet-medicinskih-nauka.jpg"/>
          <p:cNvPicPr>
            <a:picLocks noChangeAspect="1" noChangeArrowheads="1"/>
          </p:cNvPicPr>
          <p:nvPr/>
        </p:nvPicPr>
        <p:blipFill>
          <a:blip r:embed="rId2" cstate="print">
            <a:extLst>
              <a:ext uri="{28A0092B-C50C-407E-A947-70E740481C1C}">
                <a14:useLocalDpi xmlns:a14="http://schemas.microsoft.com/office/drawing/2010/main" val="0"/>
              </a:ext>
            </a:extLst>
          </a:blip>
          <a:srcRect/>
          <a:stretch>
            <a:fillRect/>
          </a:stretch>
        </p:blipFill>
        <p:spPr bwMode="auto">
          <a:xfrm>
            <a:off x="5059989" y="5682031"/>
            <a:ext cx="1026775" cy="770081"/>
          </a:xfrm>
          <a:prstGeom prst="rect">
            <a:avLst/>
          </a:prstGeom>
          <a:noFill/>
          <a:extLst>
            <a:ext uri="{909E8E84-426E-40DD-AFC4-6F175D3DCCD1}">
              <a14:hiddenFill xmlns:a14="http://schemas.microsoft.com/office/drawing/2010/main">
                <a:solidFill>
                  <a:srgbClr val="FFFFFF"/>
                </a:solidFill>
              </a14:hiddenFill>
            </a:ext>
          </a:extLst>
        </p:spPr>
      </p:pic>
      <p:sp>
        <p:nvSpPr>
          <p:cNvPr id="5" name="Subtitle 2"/>
          <p:cNvSpPr txBox="1">
            <a:spLocks/>
          </p:cNvSpPr>
          <p:nvPr/>
        </p:nvSpPr>
        <p:spPr>
          <a:xfrm>
            <a:off x="4738868" y="6437746"/>
            <a:ext cx="1731408" cy="420254"/>
          </a:xfrm>
          <a:prstGeom prst="rect">
            <a:avLst/>
          </a:prstGeom>
        </p:spPr>
        <p:txBody>
          <a:bodyPr vert="horz" lIns="91440" tIns="45720" rIns="91440" bIns="45720" rtlCol="0" anchor="t">
            <a:normAutofit fontScale="62500" lnSpcReduction="20000"/>
          </a:bodyPr>
          <a:lstStyle>
            <a:lvl1pPr marL="0" indent="0" algn="l" defTabSz="457200" rtl="0" eaLnBrk="1" latinLnBrk="0" hangingPunct="1">
              <a:spcBef>
                <a:spcPts val="1000"/>
              </a:spcBef>
              <a:spcAft>
                <a:spcPts val="0"/>
              </a:spcAft>
              <a:buClr>
                <a:schemeClr val="bg2">
                  <a:lumMod val="40000"/>
                  <a:lumOff val="60000"/>
                </a:schemeClr>
              </a:buClr>
              <a:buSzPct val="80000"/>
              <a:buFont typeface="Wingdings 3" charset="2"/>
              <a:buNone/>
              <a:defRPr sz="2000" b="0" i="0" kern="1200" cap="all">
                <a:solidFill>
                  <a:schemeClr val="bg2">
                    <a:lumMod val="40000"/>
                    <a:lumOff val="60000"/>
                  </a:schemeClr>
                </a:solidFill>
                <a:latin typeface="+mj-lt"/>
                <a:ea typeface="+mj-ea"/>
                <a:cs typeface="+mj-cs"/>
              </a:defRPr>
            </a:lvl1pPr>
            <a:lvl2pPr marL="457200" indent="0" algn="ctr" defTabSz="457200" rtl="0" eaLnBrk="1" latinLnBrk="0" hangingPunct="1">
              <a:spcBef>
                <a:spcPts val="1000"/>
              </a:spcBef>
              <a:spcAft>
                <a:spcPts val="0"/>
              </a:spcAft>
              <a:buClr>
                <a:schemeClr val="bg2">
                  <a:lumMod val="40000"/>
                  <a:lumOff val="60000"/>
                </a:schemeClr>
              </a:buClr>
              <a:buSzPct val="80000"/>
              <a:buFont typeface="Wingdings 3" charset="2"/>
              <a:buNone/>
              <a:defRPr sz="1800" b="0" i="0" kern="1200">
                <a:solidFill>
                  <a:schemeClr val="tx1">
                    <a:tint val="75000"/>
                  </a:schemeClr>
                </a:solidFill>
                <a:latin typeface="+mj-lt"/>
                <a:ea typeface="+mj-ea"/>
                <a:cs typeface="+mj-cs"/>
              </a:defRPr>
            </a:lvl2pPr>
            <a:lvl3pPr marL="914400" indent="0" algn="ctr" defTabSz="457200" rtl="0" eaLnBrk="1" latinLnBrk="0" hangingPunct="1">
              <a:spcBef>
                <a:spcPts val="1000"/>
              </a:spcBef>
              <a:spcAft>
                <a:spcPts val="0"/>
              </a:spcAft>
              <a:buClr>
                <a:schemeClr val="bg2">
                  <a:lumMod val="40000"/>
                  <a:lumOff val="60000"/>
                </a:schemeClr>
              </a:buClr>
              <a:buSzPct val="80000"/>
              <a:buFont typeface="Wingdings 3" charset="2"/>
              <a:buNone/>
              <a:defRPr sz="1600" b="0" i="0" kern="1200">
                <a:solidFill>
                  <a:schemeClr val="tx1">
                    <a:tint val="75000"/>
                  </a:schemeClr>
                </a:solidFill>
                <a:latin typeface="+mj-lt"/>
                <a:ea typeface="+mj-ea"/>
                <a:cs typeface="+mj-cs"/>
              </a:defRPr>
            </a:lvl3pPr>
            <a:lvl4pPr marL="1371600" indent="0" algn="ctr" defTabSz="457200" rtl="0" eaLnBrk="1" latinLnBrk="0" hangingPunct="1">
              <a:spcBef>
                <a:spcPts val="1000"/>
              </a:spcBef>
              <a:spcAft>
                <a:spcPts val="0"/>
              </a:spcAft>
              <a:buClr>
                <a:schemeClr val="bg2">
                  <a:lumMod val="40000"/>
                  <a:lumOff val="60000"/>
                </a:schemeClr>
              </a:buClr>
              <a:buSzPct val="80000"/>
              <a:buFont typeface="Wingdings 3" charset="2"/>
              <a:buNone/>
              <a:defRPr sz="1400" b="0" i="0" kern="1200">
                <a:solidFill>
                  <a:schemeClr val="tx1">
                    <a:tint val="75000"/>
                  </a:schemeClr>
                </a:solidFill>
                <a:latin typeface="+mj-lt"/>
                <a:ea typeface="+mj-ea"/>
                <a:cs typeface="+mj-cs"/>
              </a:defRPr>
            </a:lvl4pPr>
            <a:lvl5pPr marL="1828800" indent="0" algn="ctr" defTabSz="457200" rtl="0" eaLnBrk="1" latinLnBrk="0" hangingPunct="1">
              <a:spcBef>
                <a:spcPts val="1000"/>
              </a:spcBef>
              <a:spcAft>
                <a:spcPts val="0"/>
              </a:spcAft>
              <a:buClr>
                <a:schemeClr val="bg2">
                  <a:lumMod val="40000"/>
                  <a:lumOff val="60000"/>
                </a:schemeClr>
              </a:buClr>
              <a:buSzPct val="80000"/>
              <a:buFont typeface="Wingdings 3" charset="2"/>
              <a:buNone/>
              <a:defRPr sz="1400" b="0" i="0" kern="1200">
                <a:solidFill>
                  <a:schemeClr val="tx1">
                    <a:tint val="75000"/>
                  </a:schemeClr>
                </a:solidFill>
                <a:latin typeface="+mj-lt"/>
                <a:ea typeface="+mj-ea"/>
                <a:cs typeface="+mj-cs"/>
              </a:defRPr>
            </a:lvl5pPr>
            <a:lvl6pPr marL="2286000" indent="0" algn="ctr" defTabSz="457200" rtl="0" eaLnBrk="1" latinLnBrk="0" hangingPunct="1">
              <a:spcBef>
                <a:spcPts val="1000"/>
              </a:spcBef>
              <a:spcAft>
                <a:spcPts val="0"/>
              </a:spcAft>
              <a:buClr>
                <a:schemeClr val="bg2">
                  <a:lumMod val="40000"/>
                  <a:lumOff val="60000"/>
                </a:schemeClr>
              </a:buClr>
              <a:buSzPct val="80000"/>
              <a:buFont typeface="Wingdings 3" charset="2"/>
              <a:buNone/>
              <a:defRPr sz="1400" b="0" i="0" kern="1200">
                <a:solidFill>
                  <a:schemeClr val="tx1">
                    <a:tint val="75000"/>
                  </a:schemeClr>
                </a:solidFill>
                <a:latin typeface="+mj-lt"/>
                <a:ea typeface="+mj-ea"/>
                <a:cs typeface="+mj-cs"/>
              </a:defRPr>
            </a:lvl6pPr>
            <a:lvl7pPr marL="2743200" indent="0" algn="ctr" defTabSz="457200" rtl="0" eaLnBrk="1" latinLnBrk="0" hangingPunct="1">
              <a:spcBef>
                <a:spcPts val="1000"/>
              </a:spcBef>
              <a:spcAft>
                <a:spcPts val="0"/>
              </a:spcAft>
              <a:buClr>
                <a:schemeClr val="bg2">
                  <a:lumMod val="40000"/>
                  <a:lumOff val="60000"/>
                </a:schemeClr>
              </a:buClr>
              <a:buSzPct val="80000"/>
              <a:buFont typeface="Wingdings 3" charset="2"/>
              <a:buNone/>
              <a:defRPr sz="1400" b="0" i="0" kern="1200">
                <a:solidFill>
                  <a:schemeClr val="tx1">
                    <a:tint val="75000"/>
                  </a:schemeClr>
                </a:solidFill>
                <a:latin typeface="+mj-lt"/>
                <a:ea typeface="+mj-ea"/>
                <a:cs typeface="+mj-cs"/>
              </a:defRPr>
            </a:lvl7pPr>
            <a:lvl8pPr marL="3200400" indent="0" algn="ctr" defTabSz="457200" rtl="0" eaLnBrk="1" latinLnBrk="0" hangingPunct="1">
              <a:spcBef>
                <a:spcPts val="1000"/>
              </a:spcBef>
              <a:spcAft>
                <a:spcPts val="0"/>
              </a:spcAft>
              <a:buClr>
                <a:schemeClr val="bg2">
                  <a:lumMod val="40000"/>
                  <a:lumOff val="60000"/>
                </a:schemeClr>
              </a:buClr>
              <a:buSzPct val="80000"/>
              <a:buFont typeface="Wingdings 3" charset="2"/>
              <a:buNone/>
              <a:defRPr sz="1400" b="0" i="0" kern="1200">
                <a:solidFill>
                  <a:schemeClr val="tx1">
                    <a:tint val="75000"/>
                  </a:schemeClr>
                </a:solidFill>
                <a:latin typeface="+mj-lt"/>
                <a:ea typeface="+mj-ea"/>
                <a:cs typeface="+mj-cs"/>
              </a:defRPr>
            </a:lvl8pPr>
            <a:lvl9pPr marL="3657600" indent="0" algn="ctr" defTabSz="457200" rtl="0" eaLnBrk="1" latinLnBrk="0" hangingPunct="1">
              <a:spcBef>
                <a:spcPts val="1000"/>
              </a:spcBef>
              <a:spcAft>
                <a:spcPts val="0"/>
              </a:spcAft>
              <a:buClr>
                <a:schemeClr val="bg2">
                  <a:lumMod val="40000"/>
                  <a:lumOff val="60000"/>
                </a:schemeClr>
              </a:buClr>
              <a:buSzPct val="80000"/>
              <a:buFont typeface="Wingdings 3" charset="2"/>
              <a:buNone/>
              <a:defRPr sz="1400" b="0" i="0" kern="1200">
                <a:solidFill>
                  <a:schemeClr val="tx1">
                    <a:tint val="75000"/>
                  </a:schemeClr>
                </a:solidFill>
                <a:latin typeface="+mj-lt"/>
                <a:ea typeface="+mj-ea"/>
                <a:cs typeface="+mj-cs"/>
              </a:defRPr>
            </a:lvl9pPr>
          </a:lstStyle>
          <a:p>
            <a:r>
              <a:rPr lang="sr-Cyrl-RS" b="1" dirty="0">
                <a:latin typeface="Times New Roman" panose="02020603050405020304" pitchFamily="18" charset="0"/>
                <a:cs typeface="Times New Roman" panose="02020603050405020304" pitchFamily="18" charset="0"/>
              </a:rPr>
              <a:t>Крагујевац, </a:t>
            </a:r>
            <a:r>
              <a:rPr lang="en-US" b="1" dirty="0">
                <a:latin typeface="Times New Roman" panose="02020603050405020304" pitchFamily="18" charset="0"/>
                <a:cs typeface="Times New Roman" panose="02020603050405020304" pitchFamily="18" charset="0"/>
              </a:rPr>
              <a:t>2020.</a:t>
            </a:r>
          </a:p>
          <a:p>
            <a:endParaRPr lang="en-US" dirty="0"/>
          </a:p>
        </p:txBody>
      </p:sp>
    </p:spTree>
    <p:extLst>
      <p:ext uri="{BB962C8B-B14F-4D97-AF65-F5344CB8AC3E}">
        <p14:creationId xmlns:p14="http://schemas.microsoft.com/office/powerpoint/2010/main" val="2257624543"/>
      </p:ext>
    </p:extLst>
  </p:cSld>
  <p:clrMapOvr>
    <a:masterClrMapping/>
  </p:clrMapOvr>
  <mc:AlternateContent xmlns:mc="http://schemas.openxmlformats.org/markup-compatibility/2006" xmlns:p14="http://schemas.microsoft.com/office/powerpoint/2010/main">
    <mc:Choice Requires="p14">
      <p:transition spd="slow" p14:dur="2000" advTm="9620"/>
    </mc:Choice>
    <mc:Fallback xmlns="">
      <p:transition spd="slow" advTm="9620"/>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03312" y="1671782"/>
            <a:ext cx="8946541" cy="4576617"/>
          </a:xfrm>
        </p:spPr>
        <p:txBody>
          <a:bodyPr>
            <a:normAutofit fontScale="92500"/>
          </a:bodyPr>
          <a:lstStyle/>
          <a:p>
            <a:pPr marL="0" indent="0" algn="just">
              <a:buNone/>
            </a:pPr>
            <a:r>
              <a:rPr lang="sr-Cyrl-RS" dirty="0">
                <a:latin typeface="Times New Roman" panose="02020603050405020304" pitchFamily="18" charset="0"/>
                <a:cs typeface="Times New Roman" panose="02020603050405020304" pitchFamily="18" charset="0"/>
              </a:rPr>
              <a:t>	Месец дана  пре појаве првих тегоба, због којих се обраћа психијатру, изгубила је једну од најбољих пријатељица. Како наводи, пола сата пре саобраћајног удеса у којем ће њена пријатељица изгубити живот, чуле су се телефоном. Каже да је изненадну смрт пријатељице доживела као велику личну трагедију, коју великим делом доводи у везу са појавом тегоба због којих се обраћа психијатру. Поред нерасположња, скоро свакодневно је почела да осећа напетост, сметње у концентрацији, веома често је имала несаницу. Овакве тегобе резултирале су појавом напада паничног страха у аутобусу, који се у наредна два месеца, једном до два пута недељно понављао, са скоро истим интензитетом симптома. </a:t>
            </a:r>
          </a:p>
          <a:p>
            <a:pPr marL="0" indent="0" algn="just">
              <a:buNone/>
            </a:pPr>
            <a:r>
              <a:rPr lang="sr-Cyrl-RS" dirty="0">
                <a:latin typeface="Times New Roman" panose="02020603050405020304" pitchFamily="18" charset="0"/>
                <a:cs typeface="Times New Roman" panose="02020603050405020304" pitchFamily="18" charset="0"/>
              </a:rPr>
              <a:t>	Везано за породицу, наводи да је отац жив, да имају веома квалитетну комуникацију, да нема проблема на радном местуу, нити има проблема у комуникацији са пријатељима и социјалним окружењем. Није пушач, не конзумира алкохол, нити злоупотребљава психоактивне супстанце. Током ранијег живота није боловала од тежих болести, нити је оперисана. Нема алергију на лекове и/или храну.</a:t>
            </a:r>
            <a:endParaRPr lang="en-US" dirty="0">
              <a:latin typeface="Times New Roman" panose="02020603050405020304" pitchFamily="18" charset="0"/>
              <a:cs typeface="Times New Roman" panose="02020603050405020304" pitchFamily="18" charset="0"/>
            </a:endParaRPr>
          </a:p>
          <a:p>
            <a:endParaRPr lang="en-US" dirty="0"/>
          </a:p>
        </p:txBody>
      </p:sp>
    </p:spTree>
    <p:extLst>
      <p:ext uri="{BB962C8B-B14F-4D97-AF65-F5344CB8AC3E}">
        <p14:creationId xmlns:p14="http://schemas.microsoft.com/office/powerpoint/2010/main" val="919395844"/>
      </p:ext>
    </p:extLst>
  </p:cSld>
  <p:clrMapOvr>
    <a:masterClrMapping/>
  </p:clrMapOvr>
  <mc:AlternateContent xmlns:mc="http://schemas.openxmlformats.org/markup-compatibility/2006" xmlns:p14="http://schemas.microsoft.com/office/powerpoint/2010/main">
    <mc:Choice Requires="p14">
      <p:transition spd="slow" p14:dur="2000" advTm="74265"/>
    </mc:Choice>
    <mc:Fallback xmlns="">
      <p:transition spd="slow" advTm="74265"/>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lgn="just">
              <a:buNone/>
            </a:pPr>
            <a:r>
              <a:rPr lang="sr-Cyrl-RS" sz="2800" b="1" dirty="0">
                <a:latin typeface="Times New Roman" panose="02020603050405020304" pitchFamily="18" charset="0"/>
                <a:cs typeface="Times New Roman" panose="02020603050405020304" pitchFamily="18" charset="0"/>
              </a:rPr>
              <a:t>Породична анамнеза:</a:t>
            </a:r>
          </a:p>
          <a:p>
            <a:pPr marL="0" indent="0" algn="just">
              <a:buNone/>
            </a:pPr>
            <a:r>
              <a:rPr lang="sr-Cyrl-RS" dirty="0">
                <a:latin typeface="Times New Roman" panose="02020603050405020304" pitchFamily="18" charset="0"/>
                <a:cs typeface="Times New Roman" panose="02020603050405020304" pitchFamily="18" charset="0"/>
              </a:rPr>
              <a:t>Мајка је преминула од инфаркта срца у 41-ој години живота.</a:t>
            </a:r>
            <a:endParaRPr lang="en-US" dirty="0">
              <a:latin typeface="Times New Roman" panose="02020603050405020304" pitchFamily="18" charset="0"/>
              <a:cs typeface="Times New Roman" panose="02020603050405020304" pitchFamily="18" charset="0"/>
            </a:endParaRPr>
          </a:p>
          <a:p>
            <a:endParaRPr lang="en-US" dirty="0">
              <a:latin typeface="Times New Roman" panose="02020603050405020304" pitchFamily="18" charset="0"/>
              <a:cs typeface="Times New Roman" panose="02020603050405020304" pitchFamily="18" charset="0"/>
            </a:endParaRPr>
          </a:p>
          <a:p>
            <a:endParaRPr lang="en-US" dirty="0">
              <a:latin typeface="Times New Roman" panose="02020603050405020304" pitchFamily="18" charset="0"/>
              <a:cs typeface="Times New Roman" panose="02020603050405020304" pitchFamily="18" charset="0"/>
            </a:endParaRPr>
          </a:p>
          <a:p>
            <a:endParaRPr lang="en-US" dirty="0">
              <a:latin typeface="Times New Roman" panose="02020603050405020304" pitchFamily="18" charset="0"/>
              <a:cs typeface="Times New Roman" panose="02020603050405020304" pitchFamily="18" charset="0"/>
            </a:endParaRPr>
          </a:p>
          <a:p>
            <a:pPr marL="0" indent="0">
              <a:buNone/>
            </a:pPr>
            <a:r>
              <a:rPr lang="sr-Cyrl-RS" sz="2800" b="1" dirty="0">
                <a:latin typeface="Times New Roman" panose="02020603050405020304" pitchFamily="18" charset="0"/>
                <a:cs typeface="Times New Roman" panose="02020603050405020304" pitchFamily="18" charset="0"/>
              </a:rPr>
              <a:t>Соматски и неуролошки налаз уредан</a:t>
            </a:r>
            <a:r>
              <a:rPr lang="sr-Cyrl-RS" sz="2800" dirty="0">
                <a:latin typeface="Times New Roman" panose="02020603050405020304" pitchFamily="18" charset="0"/>
                <a:cs typeface="Times New Roman" panose="02020603050405020304" pitchFamily="18" charset="0"/>
              </a:rPr>
              <a:t>.</a:t>
            </a:r>
            <a:endParaRPr lang="en-US" sz="2800" dirty="0">
              <a:latin typeface="Times New Roman" panose="02020603050405020304" pitchFamily="18" charset="0"/>
              <a:cs typeface="Times New Roman" panose="02020603050405020304" pitchFamily="18" charset="0"/>
            </a:endParaRPr>
          </a:p>
          <a:p>
            <a:pPr marL="0" indent="0">
              <a:buNone/>
            </a:pPr>
            <a:endParaRPr lang="en-US" dirty="0">
              <a:latin typeface="Times New Roman" panose="02020603050405020304" pitchFamily="18" charset="0"/>
              <a:cs typeface="Times New Roman" panose="02020603050405020304" pitchFamily="18" charset="0"/>
            </a:endParaRPr>
          </a:p>
          <a:p>
            <a:pPr marL="0" indent="0">
              <a:buNone/>
            </a:pPr>
            <a:endParaRPr lang="en-US" dirty="0"/>
          </a:p>
        </p:txBody>
      </p:sp>
    </p:spTree>
    <p:extLst>
      <p:ext uri="{BB962C8B-B14F-4D97-AF65-F5344CB8AC3E}">
        <p14:creationId xmlns:p14="http://schemas.microsoft.com/office/powerpoint/2010/main" val="3238442159"/>
      </p:ext>
    </p:extLst>
  </p:cSld>
  <p:clrMapOvr>
    <a:masterClrMapping/>
  </p:clrMapOvr>
  <mc:AlternateContent xmlns:mc="http://schemas.openxmlformats.org/markup-compatibility/2006" xmlns:p14="http://schemas.microsoft.com/office/powerpoint/2010/main">
    <mc:Choice Requires="p14">
      <p:transition spd="slow" p14:dur="2000" advTm="11248"/>
    </mc:Choice>
    <mc:Fallback xmlns="">
      <p:transition spd="slow" advTm="11248"/>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4000" dirty="0">
                <a:latin typeface="Times New Roman" panose="02020603050405020304" pitchFamily="18" charset="0"/>
                <a:cs typeface="Times New Roman" panose="02020603050405020304" pitchFamily="18" charset="0"/>
              </a:rPr>
              <a:t>Психички статус</a:t>
            </a:r>
            <a:endParaRPr lang="en-US" sz="4000" dirty="0">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a:xfrm>
            <a:off x="1103312" y="2052918"/>
            <a:ext cx="9906433" cy="4195481"/>
          </a:xfrm>
        </p:spPr>
        <p:txBody>
          <a:bodyPr>
            <a:normAutofit/>
          </a:bodyPr>
          <a:lstStyle/>
          <a:p>
            <a:pPr marL="0" indent="0" algn="just">
              <a:buNone/>
            </a:pPr>
            <a:r>
              <a:rPr lang="sr-Cyrl-RS" sz="2400" dirty="0">
                <a:latin typeface="Times New Roman" panose="02020603050405020304" pitchFamily="18" charset="0"/>
                <a:cs typeface="Times New Roman" panose="02020603050405020304" pitchFamily="18" charset="0"/>
              </a:rPr>
              <a:t>	У време прегледа С. М. је уредне спољашњости, свесна, исправно је оријентисана у свим правцима, успоставља адекватан вербални контакт, интрапсихички је напета. Комуникација се несметано одржава и продубљује, логично одговара на постављена питања. Дезинтеграциони феномени свести нису регистровани, као ни психопатологија у сфери опажања. Дискретно је наглашен вигилитет пажње. Функција памћења у целини је очувана за догађаје из ближе и далеке прошлости. Не продукује поремећаје мишљења по садржају. У емотивној сфери региструје се анксиозност високог нивоа, која се соматизује (подрхтавање гласа, дискретан тремот руку), уз депресивни помак. </a:t>
            </a:r>
            <a:endParaRPr lang="en-US" sz="2400" dirty="0">
              <a:latin typeface="Times New Roman" panose="02020603050405020304" pitchFamily="18" charset="0"/>
              <a:cs typeface="Times New Roman" panose="02020603050405020304" pitchFamily="18" charset="0"/>
            </a:endParaRPr>
          </a:p>
          <a:p>
            <a:pPr marL="0" indent="0">
              <a:buNone/>
            </a:pPr>
            <a:endParaRPr lang="en-US" dirty="0"/>
          </a:p>
          <a:p>
            <a:endParaRPr lang="en-US" dirty="0"/>
          </a:p>
          <a:p>
            <a:endParaRPr lang="en-US" dirty="0"/>
          </a:p>
        </p:txBody>
      </p:sp>
    </p:spTree>
    <p:extLst>
      <p:ext uri="{BB962C8B-B14F-4D97-AF65-F5344CB8AC3E}">
        <p14:creationId xmlns:p14="http://schemas.microsoft.com/office/powerpoint/2010/main" val="4189322129"/>
      </p:ext>
    </p:extLst>
  </p:cSld>
  <p:clrMapOvr>
    <a:masterClrMapping/>
  </p:clrMapOvr>
  <mc:AlternateContent xmlns:mc="http://schemas.openxmlformats.org/markup-compatibility/2006" xmlns:p14="http://schemas.microsoft.com/office/powerpoint/2010/main">
    <mc:Choice Requires="p14">
      <p:transition spd="slow" p14:dur="2000" advTm="50705"/>
    </mc:Choice>
    <mc:Fallback xmlns="">
      <p:transition spd="slow" advTm="50705"/>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03312" y="1644074"/>
            <a:ext cx="9887961" cy="2355271"/>
          </a:xfrm>
        </p:spPr>
        <p:txBody>
          <a:bodyPr>
            <a:normAutofit/>
          </a:bodyPr>
          <a:lstStyle/>
          <a:p>
            <a:pPr marL="0" indent="0" algn="just">
              <a:buNone/>
            </a:pPr>
            <a:r>
              <a:rPr lang="sr-Cyrl-RS" sz="2400" dirty="0">
                <a:latin typeface="Times New Roman" panose="02020603050405020304" pitchFamily="18" charset="0"/>
                <a:cs typeface="Times New Roman" panose="02020603050405020304" pitchFamily="18" charset="0"/>
              </a:rPr>
              <a:t>	Импонује као хиперсензитивна личност. Интелектуални потенцијал је у границама горњег просека. Региструје се пад у сфери вољно нагонских динамизама и смислу снижења воље, интермитентне инсомније, пада иницијативе. Нема суицидалних размишљања. </a:t>
            </a:r>
          </a:p>
          <a:p>
            <a:pPr marL="0" indent="0">
              <a:buNone/>
            </a:pPr>
            <a:endParaRPr lang="en-US" dirty="0"/>
          </a:p>
          <a:p>
            <a:endParaRPr lang="en-US" dirty="0"/>
          </a:p>
          <a:p>
            <a:endParaRPr lang="en-US" dirty="0"/>
          </a:p>
        </p:txBody>
      </p:sp>
    </p:spTree>
    <p:extLst>
      <p:ext uri="{BB962C8B-B14F-4D97-AF65-F5344CB8AC3E}">
        <p14:creationId xmlns:p14="http://schemas.microsoft.com/office/powerpoint/2010/main" val="2494159317"/>
      </p:ext>
    </p:extLst>
  </p:cSld>
  <p:clrMapOvr>
    <a:masterClrMapping/>
  </p:clrMapOvr>
  <mc:AlternateContent xmlns:mc="http://schemas.openxmlformats.org/markup-compatibility/2006" xmlns:p14="http://schemas.microsoft.com/office/powerpoint/2010/main">
    <mc:Choice Requires="p14">
      <p:transition spd="slow" p14:dur="2000" advTm="19822"/>
    </mc:Choice>
    <mc:Fallback xmlns="">
      <p:transition spd="slow" advTm="19822"/>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sr-Cyrl-RS" sz="4000" dirty="0">
                <a:latin typeface="Times New Roman" panose="02020603050405020304" pitchFamily="18" charset="0"/>
                <a:cs typeface="Times New Roman" panose="02020603050405020304" pitchFamily="18" charset="0"/>
              </a:rPr>
              <a:t>Закључак</a:t>
            </a:r>
            <a:endParaRPr lang="en-US" sz="4000" dirty="0">
              <a:latin typeface="Times New Roman" panose="02020603050405020304" pitchFamily="18" charset="0"/>
              <a:cs typeface="Times New Roman" panose="02020603050405020304" pitchFamily="18" charset="0"/>
            </a:endParaRPr>
          </a:p>
        </p:txBody>
      </p:sp>
      <p:sp>
        <p:nvSpPr>
          <p:cNvPr id="3" name="Content Placeholder 2"/>
          <p:cNvSpPr>
            <a:spLocks noGrp="1"/>
          </p:cNvSpPr>
          <p:nvPr>
            <p:ph idx="1"/>
          </p:nvPr>
        </p:nvSpPr>
        <p:spPr>
          <a:xfrm>
            <a:off x="1103312" y="1644074"/>
            <a:ext cx="9887961" cy="3112653"/>
          </a:xfrm>
        </p:spPr>
        <p:txBody>
          <a:bodyPr>
            <a:normAutofit/>
          </a:bodyPr>
          <a:lstStyle/>
          <a:p>
            <a:pPr marL="0" indent="0" algn="just">
              <a:buNone/>
            </a:pPr>
            <a:r>
              <a:rPr lang="sr-Cyrl-RS" sz="2400" dirty="0">
                <a:latin typeface="Times New Roman" panose="02020603050405020304" pitchFamily="18" charset="0"/>
                <a:cs typeface="Times New Roman" panose="02020603050405020304" pitchFamily="18" charset="0"/>
              </a:rPr>
              <a:t>	После психијатријског прегледа закључено је да тегобе које пацијенткиња реферише клинички одговарају Паничном поремећају. Укључена је у третман антидепресивима (ССРИ) и психотерапијски третман . Етиолошки значајни моменти у појави Паничног поремећаја код пацијенткиње су трауматско искуство током раног развојног периода (губитак мајке), пролонгиране стресне ситуације током претходног живота, специфична структура личности, а не искључује се ни могућ утицај генетске предиспозиције за овај тип неуротичног реаговања.         </a:t>
            </a:r>
            <a:endParaRPr lang="en-US" sz="2400" dirty="0">
              <a:latin typeface="Times New Roman" panose="02020603050405020304" pitchFamily="18" charset="0"/>
              <a:cs typeface="Times New Roman" panose="02020603050405020304" pitchFamily="18" charset="0"/>
            </a:endParaRPr>
          </a:p>
          <a:p>
            <a:pPr marL="0" indent="0">
              <a:buNone/>
            </a:pPr>
            <a:endParaRPr lang="en-US" dirty="0"/>
          </a:p>
          <a:p>
            <a:endParaRPr lang="en-US" dirty="0"/>
          </a:p>
          <a:p>
            <a:endParaRPr lang="en-US" dirty="0"/>
          </a:p>
        </p:txBody>
      </p:sp>
    </p:spTree>
    <p:extLst>
      <p:ext uri="{BB962C8B-B14F-4D97-AF65-F5344CB8AC3E}">
        <p14:creationId xmlns:p14="http://schemas.microsoft.com/office/powerpoint/2010/main" val="1609382641"/>
      </p:ext>
    </p:extLst>
  </p:cSld>
  <p:clrMapOvr>
    <a:masterClrMapping/>
  </p:clrMapOvr>
  <mc:AlternateContent xmlns:mc="http://schemas.openxmlformats.org/markup-compatibility/2006" xmlns:p14="http://schemas.microsoft.com/office/powerpoint/2010/main">
    <mc:Choice Requires="p14">
      <p:transition spd="slow" p14:dur="2000" advTm="36318"/>
    </mc:Choice>
    <mc:Fallback xmlns="">
      <p:transition spd="slow" advTm="36318"/>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23202" y="1634972"/>
            <a:ext cx="9404723" cy="1400530"/>
          </a:xfrm>
        </p:spPr>
        <p:txBody>
          <a:bodyPr/>
          <a:lstStyle/>
          <a:p>
            <a:r>
              <a:rPr lang="sr-Cyrl-RS" sz="4800" dirty="0">
                <a:latin typeface="Times New Roman" panose="02020603050405020304" pitchFamily="18" charset="0"/>
                <a:cs typeface="Times New Roman" panose="02020603050405020304" pitchFamily="18" charset="0"/>
              </a:rPr>
              <a:t>Хвала на пажњи!</a:t>
            </a:r>
            <a:endParaRPr lang="en-US" sz="4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245663769"/>
      </p:ext>
    </p:extLst>
  </p:cSld>
  <p:clrMapOvr>
    <a:masterClrMapping/>
  </p:clrMapOvr>
  <mc:AlternateContent xmlns:mc="http://schemas.openxmlformats.org/markup-compatibility/2006" xmlns:p14="http://schemas.microsoft.com/office/powerpoint/2010/main">
    <mc:Choice Requires="p14">
      <p:transition spd="slow" p14:dur="2000" advTm="2213"/>
    </mc:Choice>
    <mc:Fallback xmlns="">
      <p:transition spd="slow" advTm="2213"/>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03312" y="1413163"/>
            <a:ext cx="10589924" cy="4969163"/>
          </a:xfrm>
        </p:spPr>
        <p:txBody>
          <a:bodyPr>
            <a:normAutofit fontScale="92500" lnSpcReduction="10000"/>
          </a:bodyPr>
          <a:lstStyle/>
          <a:p>
            <a:pPr marL="0" indent="0" algn="just">
              <a:buNone/>
            </a:pPr>
            <a:r>
              <a:rPr lang="sr-Cyrl-RS" sz="2200" dirty="0">
                <a:latin typeface="Times New Roman" panose="02020603050405020304" pitchFamily="18" charset="0"/>
                <a:cs typeface="Times New Roman" panose="02020603050405020304" pitchFamily="18" charset="0"/>
              </a:rPr>
              <a:t>	С.М. стара 30 година, није удата, нема децу. По занимању архитекта, има стални посао. Живи у Крагујевцу, у сопственом стану. </a:t>
            </a:r>
          </a:p>
          <a:p>
            <a:pPr marL="0" indent="0" algn="just">
              <a:buNone/>
            </a:pPr>
            <a:endParaRPr lang="sr-Cyrl-RS" sz="2200" dirty="0">
              <a:latin typeface="Times New Roman" panose="02020603050405020304" pitchFamily="18" charset="0"/>
              <a:cs typeface="Times New Roman" panose="02020603050405020304" pitchFamily="18" charset="0"/>
            </a:endParaRPr>
          </a:p>
          <a:p>
            <a:pPr marL="0" indent="0" algn="just">
              <a:buNone/>
            </a:pPr>
            <a:r>
              <a:rPr lang="sr-Cyrl-RS" sz="2200" dirty="0">
                <a:latin typeface="Times New Roman" panose="02020603050405020304" pitchFamily="18" charset="0"/>
                <a:cs typeface="Times New Roman" panose="02020603050405020304" pitchFamily="18" charset="0"/>
              </a:rPr>
              <a:t>Први долазак код психијатра. Долази сама на преглед.</a:t>
            </a:r>
            <a:endParaRPr lang="en-US" sz="2200" dirty="0">
              <a:latin typeface="Times New Roman" panose="02020603050405020304" pitchFamily="18" charset="0"/>
              <a:cs typeface="Times New Roman" panose="02020603050405020304" pitchFamily="18" charset="0"/>
            </a:endParaRPr>
          </a:p>
          <a:p>
            <a:pPr marL="0" indent="0" algn="just">
              <a:buNone/>
            </a:pPr>
            <a:endParaRPr lang="en-US" sz="2200" dirty="0">
              <a:latin typeface="Times New Roman" panose="02020603050405020304" pitchFamily="18" charset="0"/>
              <a:cs typeface="Times New Roman" panose="02020603050405020304" pitchFamily="18" charset="0"/>
            </a:endParaRPr>
          </a:p>
          <a:p>
            <a:pPr marL="0" indent="0" algn="just">
              <a:buNone/>
            </a:pPr>
            <a:r>
              <a:rPr lang="sr-Cyrl-RS" sz="2200" b="1" u="sng" dirty="0">
                <a:latin typeface="Times New Roman" panose="02020603050405020304" pitchFamily="18" charset="0"/>
                <a:cs typeface="Times New Roman" panose="02020603050405020304" pitchFamily="18" charset="0"/>
              </a:rPr>
              <a:t>Главне тегобе:</a:t>
            </a:r>
            <a:endParaRPr lang="en-US" sz="2200" u="sng" dirty="0">
              <a:latin typeface="Times New Roman" panose="02020603050405020304" pitchFamily="18" charset="0"/>
              <a:cs typeface="Times New Roman" panose="02020603050405020304" pitchFamily="18" charset="0"/>
            </a:endParaRPr>
          </a:p>
          <a:p>
            <a:pPr marL="0" indent="0" algn="just">
              <a:buNone/>
            </a:pPr>
            <a:r>
              <a:rPr lang="sr-Cyrl-RS" sz="2200" dirty="0">
                <a:latin typeface="Times New Roman" panose="02020603050405020304" pitchFamily="18" charset="0"/>
                <a:cs typeface="Times New Roman" panose="02020603050405020304" pitchFamily="18" charset="0"/>
              </a:rPr>
              <a:t>	Изненадни напади страха праћени лупањем срца, гушењем, које описује као осећај ,,кнедле у грлу,, , зујањем у ушима, презнојавањем, нестабилношћу на ногама (,,ноге као од гуме,,), вртоглавицом. У моменту настанка оваквих тегоба осећа страх од смрти и лудила. Даље, има страх да се самостално креће улицом, избегава места са којих се тешко може склонити за случај појаве напред наведених тегоба (тржне центре, позоришне и биоскопске дворане,  превозна средства, боравак у гужви). Изненадна стања страха трају неколико минута, иза тога осећа се исцрпљено, нерасположено, често има несаницу и сметње у концентрацији. Време углавном проводи у кући, улицом се креће са блиском особом, јер се тако осећа сигурније. Са великим напором обавља уобичајене радне и животне активности.</a:t>
            </a:r>
            <a:endParaRPr lang="en-US" sz="2200" dirty="0">
              <a:latin typeface="Times New Roman" panose="02020603050405020304" pitchFamily="18" charset="0"/>
              <a:cs typeface="Times New Roman" panose="02020603050405020304" pitchFamily="18" charset="0"/>
            </a:endParaRPr>
          </a:p>
          <a:p>
            <a:endParaRPr lang="en-US" dirty="0"/>
          </a:p>
        </p:txBody>
      </p:sp>
      <p:sp>
        <p:nvSpPr>
          <p:cNvPr id="4" name="Title 1"/>
          <p:cNvSpPr txBox="1">
            <a:spLocks/>
          </p:cNvSpPr>
          <p:nvPr/>
        </p:nvSpPr>
        <p:spPr>
          <a:xfrm>
            <a:off x="646112" y="452718"/>
            <a:ext cx="7703562" cy="960446"/>
          </a:xfrm>
          <a:prstGeom prst="rect">
            <a:avLst/>
          </a:prstGeom>
        </p:spPr>
        <p:txBody>
          <a:bodyPr vert="horz" lIns="91440" tIns="45720" rIns="91440" bIns="45720" rtlCol="0" anchor="t">
            <a:noAutofit/>
          </a:bodyPr>
          <a:lstStyle>
            <a:lvl1pPr algn="l" defTabSz="457200" rtl="0" eaLnBrk="1" latinLnBrk="0" hangingPunct="1">
              <a:spcBef>
                <a:spcPct val="0"/>
              </a:spcBef>
              <a:buNone/>
              <a:defRPr sz="4200" b="0" i="0" kern="1200">
                <a:solidFill>
                  <a:schemeClr val="tx2"/>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r>
              <a:rPr lang="sr-Cyrl-RS" sz="4000">
                <a:latin typeface="Times New Roman" panose="02020603050405020304" pitchFamily="18" charset="0"/>
                <a:cs typeface="Times New Roman" panose="02020603050405020304" pitchFamily="18" charset="0"/>
              </a:rPr>
              <a:t>Приказ случаја</a:t>
            </a:r>
            <a:endParaRPr lang="en-US" sz="4000" dirty="0"/>
          </a:p>
        </p:txBody>
      </p:sp>
    </p:spTree>
    <p:extLst>
      <p:ext uri="{BB962C8B-B14F-4D97-AF65-F5344CB8AC3E}">
        <p14:creationId xmlns:p14="http://schemas.microsoft.com/office/powerpoint/2010/main" val="3016659353"/>
      </p:ext>
    </p:extLst>
  </p:cSld>
  <p:clrMapOvr>
    <a:masterClrMapping/>
  </p:clrMapOvr>
  <mc:AlternateContent xmlns:mc="http://schemas.openxmlformats.org/markup-compatibility/2006" xmlns:p14="http://schemas.microsoft.com/office/powerpoint/2010/main">
    <mc:Choice Requires="p14">
      <p:transition spd="slow" p14:dur="2000" advTm="70779"/>
    </mc:Choice>
    <mc:Fallback xmlns="">
      <p:transition spd="slow" advTm="70779"/>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03312" y="2052918"/>
            <a:ext cx="9989561" cy="4195481"/>
          </a:xfrm>
        </p:spPr>
        <p:txBody>
          <a:bodyPr>
            <a:normAutofit/>
          </a:bodyPr>
          <a:lstStyle/>
          <a:p>
            <a:pPr marL="0" indent="0" algn="just">
              <a:buNone/>
            </a:pPr>
            <a:r>
              <a:rPr lang="sr-Cyrl-RS" dirty="0">
                <a:latin typeface="Times New Roman" panose="02020603050405020304" pitchFamily="18" charset="0"/>
                <a:cs typeface="Times New Roman" panose="02020603050405020304" pitchFamily="18" charset="0"/>
              </a:rPr>
              <a:t>	</a:t>
            </a:r>
            <a:r>
              <a:rPr lang="sr-Cyrl-RS" sz="2400" dirty="0">
                <a:latin typeface="Times New Roman" panose="02020603050405020304" pitchFamily="18" charset="0"/>
                <a:cs typeface="Times New Roman" panose="02020603050405020304" pitchFamily="18" charset="0"/>
              </a:rPr>
              <a:t>Напред описане тегобе појавиле су се пре два месеца, изненада и неочекивано, када се налазила у аутобусу градског превоза, којим се свакодневно враћа кући са посла. Наводи да је изненада и без јасног повода била преплављена  страхом, осећала је  лупање срца, зујање у ушима, гушење, нестабилност на ногама, страх од смрти и лудила. Тегобе су биле толико изражене да је у једном моменту замолила возача да заустави аутобус како би изашла напоље, што је он и учинио. Напад страха трајао је неколико минута. Позвала је пријатељицу, која је веома брзо дошла и приватним аутомобилом је превозла до СХМП. После прегледа бива упућена у Ургентни Центар, где је прегледана од стране интернисте, налаз је био уредан.</a:t>
            </a:r>
            <a:endParaRPr lang="en-US" sz="2400" dirty="0">
              <a:latin typeface="Times New Roman" panose="02020603050405020304" pitchFamily="18" charset="0"/>
              <a:cs typeface="Times New Roman" panose="02020603050405020304" pitchFamily="18" charset="0"/>
            </a:endParaRPr>
          </a:p>
          <a:p>
            <a:pPr marL="0" indent="0">
              <a:buNone/>
            </a:pPr>
            <a:endParaRPr lang="en-US" dirty="0"/>
          </a:p>
          <a:p>
            <a:endParaRPr lang="en-US" dirty="0"/>
          </a:p>
        </p:txBody>
      </p:sp>
      <p:sp>
        <p:nvSpPr>
          <p:cNvPr id="4" name="Title 1"/>
          <p:cNvSpPr>
            <a:spLocks noGrp="1"/>
          </p:cNvSpPr>
          <p:nvPr>
            <p:ph type="title"/>
          </p:nvPr>
        </p:nvSpPr>
        <p:spPr>
          <a:xfrm>
            <a:off x="646111" y="452718"/>
            <a:ext cx="9404723" cy="1400530"/>
          </a:xfrm>
        </p:spPr>
        <p:txBody>
          <a:bodyPr/>
          <a:lstStyle/>
          <a:p>
            <a:r>
              <a:rPr lang="sr-Cyrl-RS" sz="4000" dirty="0">
                <a:latin typeface="Times New Roman" panose="02020603050405020304" pitchFamily="18" charset="0"/>
                <a:cs typeface="Times New Roman" panose="02020603050405020304" pitchFamily="18" charset="0"/>
              </a:rPr>
              <a:t>Садашња болест</a:t>
            </a:r>
            <a:br>
              <a:rPr lang="en-US" dirty="0"/>
            </a:br>
            <a:endParaRPr lang="en-US" dirty="0"/>
          </a:p>
        </p:txBody>
      </p:sp>
    </p:spTree>
    <p:extLst>
      <p:ext uri="{BB962C8B-B14F-4D97-AF65-F5344CB8AC3E}">
        <p14:creationId xmlns:p14="http://schemas.microsoft.com/office/powerpoint/2010/main" val="1631967352"/>
      </p:ext>
    </p:extLst>
  </p:cSld>
  <p:clrMapOvr>
    <a:masterClrMapping/>
  </p:clrMapOvr>
  <mc:AlternateContent xmlns:mc="http://schemas.openxmlformats.org/markup-compatibility/2006" xmlns:p14="http://schemas.microsoft.com/office/powerpoint/2010/main">
    <mc:Choice Requires="p14">
      <p:transition spd="slow" p14:dur="2000" advTm="56633"/>
    </mc:Choice>
    <mc:Fallback xmlns="">
      <p:transition spd="slow" advTm="56633"/>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03312" y="1644074"/>
            <a:ext cx="9684761" cy="4604326"/>
          </a:xfrm>
        </p:spPr>
        <p:txBody>
          <a:bodyPr>
            <a:normAutofit fontScale="92500"/>
          </a:bodyPr>
          <a:lstStyle/>
          <a:p>
            <a:pPr marL="0" indent="0" algn="just">
              <a:buNone/>
            </a:pPr>
            <a:r>
              <a:rPr lang="sr-Cyrl-RS" sz="2400" dirty="0">
                <a:latin typeface="Times New Roman" panose="02020603050405020304" pitchFamily="18" charset="0"/>
                <a:cs typeface="Times New Roman" panose="02020603050405020304" pitchFamily="18" charset="0"/>
              </a:rPr>
              <a:t>	Каже да је после овог догађаја свакодневно осећала нерасположење, безвољност, сан јој је био испрекидан, после јутарњег буђења осећала се уморно и деконцентрисано. Током дана непрекидно је размишљала о догађају у аутобусу, била је јако забринута да ће се такво стање поновити, са напором је обављала радне активности. Слободно време је углавном проводила у кући, јер се тако осећала најсигурније. Следећи напад са скоро индентичним симптомима појавио се после шест дана, у преподневним сатима, када се налазила на послу. У пратњи колегинице поново одлази код интернисте, резултати прегледа су добри, сугерирано је да уради лабораторијске анализе, хормоне штитасте жлезде, ултразвучни преглед бубрега и надбубрега. Резултати свих прегледа су показали да нема органског узрока који би био у вези са описаним тегобама. Интерниста јој прописује тбл. Ксалол 0,25мг и упућује је на преглед код психијатра.</a:t>
            </a:r>
            <a:endParaRPr lang="en-US" sz="2400" dirty="0">
              <a:latin typeface="Times New Roman" panose="02020603050405020304" pitchFamily="18" charset="0"/>
              <a:cs typeface="Times New Roman" panose="02020603050405020304" pitchFamily="18" charset="0"/>
            </a:endParaRPr>
          </a:p>
          <a:p>
            <a:endParaRPr lang="en-US" dirty="0"/>
          </a:p>
        </p:txBody>
      </p:sp>
    </p:spTree>
    <p:extLst>
      <p:ext uri="{BB962C8B-B14F-4D97-AF65-F5344CB8AC3E}">
        <p14:creationId xmlns:p14="http://schemas.microsoft.com/office/powerpoint/2010/main" val="1506050092"/>
      </p:ext>
    </p:extLst>
  </p:cSld>
  <p:clrMapOvr>
    <a:masterClrMapping/>
  </p:clrMapOvr>
  <mc:AlternateContent xmlns:mc="http://schemas.openxmlformats.org/markup-compatibility/2006" xmlns:p14="http://schemas.microsoft.com/office/powerpoint/2010/main">
    <mc:Choice Requires="p14">
      <p:transition spd="slow" p14:dur="2000" advTm="64431"/>
    </mc:Choice>
    <mc:Fallback xmlns="">
      <p:transition spd="slow" advTm="64431"/>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0" indent="0" algn="just">
              <a:buNone/>
            </a:pPr>
            <a:r>
              <a:rPr lang="sr-Cyrl-RS" sz="2400" dirty="0">
                <a:latin typeface="Times New Roman" panose="02020603050405020304" pitchFamily="18" charset="0"/>
                <a:cs typeface="Times New Roman" panose="02020603050405020304" pitchFamily="18" charset="0"/>
              </a:rPr>
              <a:t>	После коришћења овог лека има утисак да је смиренија, боље спава, не одлази код психијатра, али се у наредних месец и по дана напади јављају поново, једном до два пута недељно. После сваког напада осећа нерасположење, појављује се страх да се ван куће креће самостално и десет дана пред долазак код психијатра обраћа се изабраном лекару који је упућује на психијатријски преглед и на њену иницијативу отвара јој боловање.</a:t>
            </a:r>
            <a:endParaRPr lang="en-US" sz="2400" dirty="0">
              <a:latin typeface="Times New Roman" panose="02020603050405020304" pitchFamily="18" charset="0"/>
              <a:cs typeface="Times New Roman" panose="02020603050405020304" pitchFamily="18" charset="0"/>
            </a:endParaRPr>
          </a:p>
          <a:p>
            <a:pPr marL="0" indent="0">
              <a:buNone/>
            </a:pPr>
            <a:endParaRPr lang="en-US" dirty="0"/>
          </a:p>
        </p:txBody>
      </p:sp>
    </p:spTree>
    <p:extLst>
      <p:ext uri="{BB962C8B-B14F-4D97-AF65-F5344CB8AC3E}">
        <p14:creationId xmlns:p14="http://schemas.microsoft.com/office/powerpoint/2010/main" val="3996736640"/>
      </p:ext>
    </p:extLst>
  </p:cSld>
  <p:clrMapOvr>
    <a:masterClrMapping/>
  </p:clrMapOvr>
  <mc:AlternateContent xmlns:mc="http://schemas.openxmlformats.org/markup-compatibility/2006" xmlns:p14="http://schemas.microsoft.com/office/powerpoint/2010/main">
    <mc:Choice Requires="p14">
      <p:transition spd="slow" p14:dur="2000" advTm="31975"/>
    </mc:Choice>
    <mc:Fallback xmlns="">
      <p:transition spd="slow" advTm="31975"/>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03312" y="2052918"/>
            <a:ext cx="9647815" cy="4195481"/>
          </a:xfrm>
        </p:spPr>
        <p:txBody>
          <a:bodyPr>
            <a:normAutofit/>
          </a:bodyPr>
          <a:lstStyle/>
          <a:p>
            <a:pPr marL="0" indent="0" algn="just">
              <a:buNone/>
            </a:pPr>
            <a:r>
              <a:rPr lang="sr-Cyrl-RS" sz="2400" dirty="0">
                <a:latin typeface="Times New Roman" panose="02020603050405020304" pitchFamily="18" charset="0"/>
                <a:cs typeface="Times New Roman" panose="02020603050405020304" pitchFamily="18" charset="0"/>
              </a:rPr>
              <a:t>	С. М. је рођена у комплетној породици, као једино дете својих родитеља. До четрнаесте године живота живела је у породичној заједници са родитељима. Трудноћа, порођај мајке и рани психомоторни развој протекли су уредно. На време полази у Основну школу, коју завршава у предвиђеном року као најбољи ученик у генерацији. Наводи да је у Основној школи била дружељубива, да никада није имала нарочитих проблема са вршњацима. Упоредо са основном, похађала је и музичку школу. Амбијент одрастања описује као хармоничан. Мајка је била по занимању фармацеут, отац лекар. Описује их као нежне, брижне и одговорне родитеље. У четрнаестој години живота, изненада јој умире мајка од инфаркта срца.</a:t>
            </a:r>
            <a:endParaRPr lang="en-US" sz="2400" dirty="0">
              <a:latin typeface="Times New Roman" panose="02020603050405020304" pitchFamily="18" charset="0"/>
              <a:cs typeface="Times New Roman" panose="02020603050405020304" pitchFamily="18" charset="0"/>
            </a:endParaRPr>
          </a:p>
          <a:p>
            <a:endParaRPr lang="en-US" dirty="0"/>
          </a:p>
        </p:txBody>
      </p:sp>
      <p:sp>
        <p:nvSpPr>
          <p:cNvPr id="5" name="Title 1"/>
          <p:cNvSpPr txBox="1">
            <a:spLocks/>
          </p:cNvSpPr>
          <p:nvPr/>
        </p:nvSpPr>
        <p:spPr>
          <a:xfrm>
            <a:off x="798511" y="605118"/>
            <a:ext cx="9404723" cy="1400530"/>
          </a:xfrm>
          <a:prstGeom prst="rect">
            <a:avLst/>
          </a:prstGeom>
        </p:spPr>
        <p:txBody>
          <a:bodyPr vert="horz" lIns="91440" tIns="45720" rIns="91440" bIns="45720" rtlCol="0" anchor="t">
            <a:noAutofit/>
          </a:bodyPr>
          <a:lstStyle>
            <a:lvl1pPr algn="l" defTabSz="457200" rtl="0" eaLnBrk="1" latinLnBrk="0" hangingPunct="1">
              <a:spcBef>
                <a:spcPct val="0"/>
              </a:spcBef>
              <a:buNone/>
              <a:defRPr sz="4200" b="0" i="0" kern="1200">
                <a:solidFill>
                  <a:schemeClr val="tx2"/>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a:lstStyle>
          <a:p>
            <a:r>
              <a:rPr lang="sr-Cyrl-RS" sz="4000" dirty="0">
                <a:latin typeface="Times New Roman" panose="02020603050405020304" pitchFamily="18" charset="0"/>
                <a:cs typeface="Times New Roman" panose="02020603050405020304" pitchFamily="18" charset="0"/>
              </a:rPr>
              <a:t>Лична анамнеза</a:t>
            </a:r>
            <a:br>
              <a:rPr lang="en-US" dirty="0"/>
            </a:br>
            <a:endParaRPr lang="en-US" dirty="0"/>
          </a:p>
        </p:txBody>
      </p:sp>
    </p:spTree>
    <p:extLst>
      <p:ext uri="{BB962C8B-B14F-4D97-AF65-F5344CB8AC3E}">
        <p14:creationId xmlns:p14="http://schemas.microsoft.com/office/powerpoint/2010/main" val="764520597"/>
      </p:ext>
    </p:extLst>
  </p:cSld>
  <p:clrMapOvr>
    <a:masterClrMapping/>
  </p:clrMapOvr>
  <mc:AlternateContent xmlns:mc="http://schemas.openxmlformats.org/markup-compatibility/2006" xmlns:p14="http://schemas.microsoft.com/office/powerpoint/2010/main">
    <mc:Choice Requires="p14">
      <p:transition spd="slow" p14:dur="2000" advTm="54902"/>
    </mc:Choice>
    <mc:Fallback xmlns="">
      <p:transition spd="slow" advTm="54902"/>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lstStyle/>
          <a:p>
            <a:pPr marL="0" indent="0" algn="just">
              <a:buNone/>
            </a:pPr>
            <a:r>
              <a:rPr lang="sr-Cyrl-RS" sz="2400" dirty="0">
                <a:latin typeface="Times New Roman" panose="02020603050405020304" pitchFamily="18" charset="0"/>
                <a:cs typeface="Times New Roman" panose="02020603050405020304" pitchFamily="18" charset="0"/>
              </a:rPr>
              <a:t>	Губитак мајке поднела је веома тешко. Почела је да се повлачи из вршњачке групе, често је била нерасположена, плачљива и напета, због чега је у пратњи оца одлазила шест месеци на третман код психолога. Временом се осећала боље, пошла је у Гимназију, каже да је имала  дивне пријатеље у разреду, као и то да се отац јако ангажовао да јој помогне да превазиђе проблеме који су се појавили после мајчине смрти. Као важне фигуре у свом одрастању наводи бабе и деде, мајчине и очеве родитеље, који су јој поред оца пружили пуно љубави.</a:t>
            </a:r>
            <a:endParaRPr lang="en-US" sz="2400" dirty="0">
              <a:latin typeface="Times New Roman" panose="02020603050405020304" pitchFamily="18" charset="0"/>
              <a:cs typeface="Times New Roman" panose="02020603050405020304" pitchFamily="18" charset="0"/>
            </a:endParaRPr>
          </a:p>
          <a:p>
            <a:endParaRPr lang="en-US" dirty="0"/>
          </a:p>
        </p:txBody>
      </p:sp>
    </p:spTree>
    <p:extLst>
      <p:ext uri="{BB962C8B-B14F-4D97-AF65-F5344CB8AC3E}">
        <p14:creationId xmlns:p14="http://schemas.microsoft.com/office/powerpoint/2010/main" val="4000739280"/>
      </p:ext>
    </p:extLst>
  </p:cSld>
  <p:clrMapOvr>
    <a:masterClrMapping/>
  </p:clrMapOvr>
  <mc:AlternateContent xmlns:mc="http://schemas.openxmlformats.org/markup-compatibility/2006" xmlns:p14="http://schemas.microsoft.com/office/powerpoint/2010/main">
    <mc:Choice Requires="p14">
      <p:transition spd="slow" p14:dur="2000" advTm="40000"/>
    </mc:Choice>
    <mc:Fallback xmlns="">
      <p:transition spd="slow" advTm="40000"/>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a:bodyPr>
          <a:lstStyle/>
          <a:p>
            <a:pPr marL="0" indent="0" algn="just">
              <a:buNone/>
            </a:pPr>
            <a:r>
              <a:rPr lang="sr-Cyrl-RS" sz="2400" dirty="0">
                <a:latin typeface="Times New Roman" panose="02020603050405020304" pitchFamily="18" charset="0"/>
                <a:cs typeface="Times New Roman" panose="02020603050405020304" pitchFamily="18" charset="0"/>
              </a:rPr>
              <a:t>	У Гимназији постиже одличан успех и после завршене Гимназије уписује се на студије Архитектуре у Београду. Факултет завршава у предвиђеном року, као један од најбољих студената у генерацији. После завршеног факултета враћа се у место становања и веома брзо добија стални посао. Везано за емотивна искуства, наводи да је прву озбиљјнију емотивну везу имала у 18-ој години живота, у којој је после више месеци забављања доживела и прво сексуално искуство. Ова веза трајала је до завршетка прве године факултета. Иза тога, има две краће емотивне везе, све до треће године факултета, када започиње емотивну везу која ће трајати наредних пет година.</a:t>
            </a:r>
            <a:endParaRPr lang="en-US" sz="2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274708008"/>
      </p:ext>
    </p:extLst>
  </p:cSld>
  <p:clrMapOvr>
    <a:masterClrMapping/>
  </p:clrMapOvr>
  <mc:AlternateContent xmlns:mc="http://schemas.openxmlformats.org/markup-compatibility/2006" xmlns:p14="http://schemas.microsoft.com/office/powerpoint/2010/main">
    <mc:Choice Requires="p14">
      <p:transition spd="slow" p14:dur="2000" advTm="48140"/>
    </mc:Choice>
    <mc:Fallback xmlns="">
      <p:transition spd="slow" advTm="48140"/>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1103312" y="2052918"/>
            <a:ext cx="10506797" cy="4195481"/>
          </a:xfrm>
        </p:spPr>
        <p:txBody>
          <a:bodyPr/>
          <a:lstStyle/>
          <a:p>
            <a:pPr marL="0" indent="0" algn="just">
              <a:buNone/>
            </a:pPr>
            <a:r>
              <a:rPr lang="sr-Cyrl-RS" sz="2400" dirty="0">
                <a:latin typeface="Times New Roman" panose="02020603050405020304" pitchFamily="18" charset="0"/>
                <a:cs typeface="Times New Roman" panose="02020603050405020304" pitchFamily="18" charset="0"/>
              </a:rPr>
              <a:t>	Истиче да су се први проблеми у тој, за њу најозбиљнијој емотивној вези појавили прилично неочекивано. Појашњава да је на крају пете године забављања скоро нагло дошло до раскида везе, да је раскид иницирао њен момак, рекавши јој да њихова веза ,,нема персепктиву,, јер он одлази у иностранство. Раскид ове емотивне везе поднела је веома тешко, због чега поново одлази на психотерапијски третман. Од тада, па до времена када долази на психијатријски преглед, није имала емотивних  веза, наводи да је била посвећена послу, често је путовала, дружила се са пријатељима.</a:t>
            </a:r>
            <a:endParaRPr lang="en-US" sz="2400" dirty="0">
              <a:latin typeface="Times New Roman" panose="02020603050405020304" pitchFamily="18" charset="0"/>
              <a:cs typeface="Times New Roman" panose="02020603050405020304" pitchFamily="18" charset="0"/>
            </a:endParaRPr>
          </a:p>
          <a:p>
            <a:pPr marL="0" indent="0">
              <a:buNone/>
            </a:pPr>
            <a:r>
              <a:rPr lang="sr-Cyrl-RS" dirty="0"/>
              <a:t> </a:t>
            </a:r>
            <a:endParaRPr lang="en-US" dirty="0"/>
          </a:p>
          <a:p>
            <a:endParaRPr lang="en-US" dirty="0"/>
          </a:p>
        </p:txBody>
      </p:sp>
    </p:spTree>
    <p:extLst>
      <p:ext uri="{BB962C8B-B14F-4D97-AF65-F5344CB8AC3E}">
        <p14:creationId xmlns:p14="http://schemas.microsoft.com/office/powerpoint/2010/main" val="2428877617"/>
      </p:ext>
    </p:extLst>
  </p:cSld>
  <p:clrMapOvr>
    <a:masterClrMapping/>
  </p:clrMapOvr>
  <mc:AlternateContent xmlns:mc="http://schemas.openxmlformats.org/markup-compatibility/2006" xmlns:p14="http://schemas.microsoft.com/office/powerpoint/2010/main">
    <mc:Choice Requires="p14">
      <p:transition spd="slow" p14:dur="2000" advTm="43036"/>
    </mc:Choice>
    <mc:Fallback xmlns="">
      <p:transition spd="slow" advTm="43036"/>
    </mc:Fallback>
  </mc:AlternateContent>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Ion">
  <a:themeElements>
    <a:clrScheme name="Ion">
      <a:dk1>
        <a:sysClr val="windowText" lastClr="000000"/>
      </a:dk1>
      <a:lt1>
        <a:sysClr val="window" lastClr="FFFFFF"/>
      </a:lt1>
      <a:dk2>
        <a:srgbClr val="1E5155"/>
      </a:dk2>
      <a:lt2>
        <a:srgbClr val="EBEBEB"/>
      </a:lt2>
      <a:accent1>
        <a:srgbClr val="B01513"/>
      </a:accent1>
      <a:accent2>
        <a:srgbClr val="EA6312"/>
      </a:accent2>
      <a:accent3>
        <a:srgbClr val="E6B729"/>
      </a:accent3>
      <a:accent4>
        <a:srgbClr val="6AAC90"/>
      </a:accent4>
      <a:accent5>
        <a:srgbClr val="54849A"/>
      </a:accent5>
      <a:accent6>
        <a:srgbClr val="9E5E9B"/>
      </a:accent6>
      <a:hlink>
        <a:srgbClr val="58C1BA"/>
      </a:hlink>
      <a:folHlink>
        <a:srgbClr val="9DFFCB"/>
      </a:folHlink>
    </a:clrScheme>
    <a:fontScheme name="Ion">
      <a:majorFont>
        <a:latin typeface="Century Gothic" panose="020B0502020202020204"/>
        <a:ea typeface=""/>
        <a:cs typeface=""/>
        <a:font script="Jpan" typeface="メイリオ"/>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entury Gothic" panose="020B0502020202020204"/>
        <a:ea typeface=""/>
        <a:cs typeface=""/>
        <a:font script="Jpan" typeface="メイリオ"/>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Ion">
      <a:fillStyleLst>
        <a:solidFill>
          <a:schemeClr val="phClr"/>
        </a:solidFill>
        <a:gradFill rotWithShape="1">
          <a:gsLst>
            <a:gs pos="0">
              <a:schemeClr val="phClr">
                <a:tint val="64000"/>
                <a:lumMod val="118000"/>
              </a:schemeClr>
            </a:gs>
            <a:gs pos="100000">
              <a:schemeClr val="phClr">
                <a:tint val="92000"/>
                <a:alpha val="100000"/>
                <a:lumMod val="110000"/>
              </a:schemeClr>
            </a:gs>
          </a:gsLst>
          <a:lin ang="5400000" scaled="0"/>
        </a:gradFill>
        <a:gradFill rotWithShape="1">
          <a:gsLst>
            <a:gs pos="0">
              <a:schemeClr val="phClr">
                <a:tint val="98000"/>
                <a:lumMod val="114000"/>
              </a:schemeClr>
            </a:gs>
            <a:gs pos="100000">
              <a:schemeClr val="phClr">
                <a:shade val="90000"/>
                <a:lumMod val="84000"/>
              </a:schemeClr>
            </a:gs>
          </a:gsLst>
          <a:lin ang="5400000" scaled="0"/>
        </a:gradFill>
      </a:fillStyleLst>
      <a:lnStyleLst>
        <a:ln w="9525" cap="rnd" cmpd="sng" algn="ctr">
          <a:solidFill>
            <a:schemeClr val="phClr"/>
          </a:solidFill>
          <a:prstDash val="solid"/>
        </a:ln>
        <a:ln w="19050" cap="rnd" cmpd="sng" algn="ctr">
          <a:solidFill>
            <a:schemeClr val="phClr"/>
          </a:solidFill>
          <a:prstDash val="solid"/>
        </a:ln>
        <a:ln w="28575" cap="rnd" cmpd="sng" algn="ctr">
          <a:solidFill>
            <a:schemeClr val="phClr"/>
          </a:solidFill>
          <a:prstDash val="solid"/>
        </a:ln>
      </a:lnStyleLst>
      <a:effectStyleLst>
        <a:effectStyle>
          <a:effectLst/>
        </a:effectStyle>
        <a:effectStyle>
          <a:effectLst>
            <a:outerShdw blurRad="38100" dist="25400" dir="5400000" rotWithShape="0">
              <a:srgbClr val="000000">
                <a:alpha val="45000"/>
              </a:srgbClr>
            </a:outerShdw>
          </a:effectLst>
        </a:effectStyle>
        <a:effectStyle>
          <a:effectLst>
            <a:outerShdw blurRad="63500" dist="38100" dir="5400000" rotWithShape="0">
              <a:srgbClr val="000000">
                <a:alpha val="60000"/>
              </a:srgbClr>
            </a:outerShdw>
          </a:effectLst>
          <a:scene3d>
            <a:camera prst="orthographicFront">
              <a:rot lat="0" lon="0" rev="0"/>
            </a:camera>
            <a:lightRig rig="threePt" dir="tl"/>
          </a:scene3d>
          <a:sp3d prstMaterial="plastic">
            <a:bevelT w="0" h="0"/>
          </a:sp3d>
        </a:effectStyle>
      </a:effectStyleLst>
      <a:bgFillStyleLst>
        <a:solidFill>
          <a:schemeClr val="phClr"/>
        </a:solidFill>
        <a:gradFill rotWithShape="1">
          <a:gsLst>
            <a:gs pos="0">
              <a:schemeClr val="phClr">
                <a:tint val="97000"/>
                <a:hueMod val="88000"/>
                <a:satMod val="130000"/>
                <a:lumMod val="124000"/>
              </a:schemeClr>
            </a:gs>
            <a:gs pos="100000">
              <a:schemeClr val="phClr">
                <a:tint val="96000"/>
                <a:shade val="88000"/>
                <a:hueMod val="108000"/>
                <a:satMod val="164000"/>
                <a:lumMod val="76000"/>
              </a:schemeClr>
            </a:gs>
          </a:gsLst>
          <a:path path="circle">
            <a:fillToRect l="45000" t="65000" r="125000" b="100000"/>
          </a:path>
        </a:gradFill>
        <a:blipFill rotWithShape="1">
          <a:blip xmlns:r="http://schemas.openxmlformats.org/officeDocument/2006/relationships" r:embed="rId1">
            <a:duotone>
              <a:schemeClr val="phClr">
                <a:shade val="69000"/>
                <a:hueMod val="108000"/>
                <a:satMod val="164000"/>
                <a:lumMod val="74000"/>
              </a:schemeClr>
              <a:schemeClr val="phClr">
                <a:tint val="96000"/>
                <a:hueMod val="88000"/>
                <a:satMod val="140000"/>
                <a:lumMod val="132000"/>
              </a:schemeClr>
            </a:duotone>
          </a:blip>
          <a:stretch/>
        </a:blipFill>
      </a:bgFillStyleLst>
    </a:fmtScheme>
  </a:themeElements>
  <a:objectDefaults/>
  <a:extraClrSchemeLst/>
  <a:extLst>
    <a:ext uri="{05A4C25C-085E-4340-85A3-A5531E510DB2}">
      <thm15:themeFamily xmlns:thm15="http://schemas.microsoft.com/office/thememl/2012/main" name="Ion" id="{B8441ADB-2E43-4AF7-B97A-BD870242C6A8}" vid="{292E63A9-BB86-4E3D-B92A-7223C6510D2E}"/>
    </a:ext>
  </a:extLst>
</a:theme>
</file>

<file path=docProps/app.xml><?xml version="1.0" encoding="utf-8"?>
<Properties xmlns="http://schemas.openxmlformats.org/officeDocument/2006/extended-properties" xmlns:vt="http://schemas.openxmlformats.org/officeDocument/2006/docPropsVTypes">
  <Template>Ion</Template>
  <TotalTime>90</TotalTime>
  <Words>1494</Words>
  <Application>Microsoft Office PowerPoint</Application>
  <PresentationFormat>Widescreen</PresentationFormat>
  <Paragraphs>38</Paragraphs>
  <Slides>15</Slides>
  <Notes>0</Notes>
  <HiddenSlides>0</HiddenSlides>
  <MMClips>0</MMClips>
  <ScaleCrop>false</ScaleCrop>
  <HeadingPairs>
    <vt:vector size="6" baseType="variant">
      <vt:variant>
        <vt:lpstr>Fonts Used</vt:lpstr>
      </vt:variant>
      <vt:variant>
        <vt:i4>4</vt:i4>
      </vt:variant>
      <vt:variant>
        <vt:lpstr>Theme</vt:lpstr>
      </vt:variant>
      <vt:variant>
        <vt:i4>1</vt:i4>
      </vt:variant>
      <vt:variant>
        <vt:lpstr>Slide Titles</vt:lpstr>
      </vt:variant>
      <vt:variant>
        <vt:i4>15</vt:i4>
      </vt:variant>
    </vt:vector>
  </HeadingPairs>
  <TitlesOfParts>
    <vt:vector size="20" baseType="lpstr">
      <vt:lpstr>Arial</vt:lpstr>
      <vt:lpstr>Century Gothic</vt:lpstr>
      <vt:lpstr>Times New Roman</vt:lpstr>
      <vt:lpstr>Wingdings 3</vt:lpstr>
      <vt:lpstr>Ion</vt:lpstr>
      <vt:lpstr>Предмет: Психијатрија са негом Вежбе у оквиру IV наставне јединице   НЕУРОТСКИ И СА СТРЕСОМ ПОВЕЗАНИ ПОРЕМЕЋАЈИ (Приказ случаја) </vt:lpstr>
      <vt:lpstr>PowerPoint Presentation</vt:lpstr>
      <vt:lpstr>Садашња болест </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Психички статус</vt:lpstr>
      <vt:lpstr>PowerPoint Presentation</vt:lpstr>
      <vt:lpstr>Закључак</vt:lpstr>
      <vt:lpstr>Хвала на пажњи!</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НЕУРОТСКИ И СА СТРЕСОМ ПОВЕЗАНИ ПОРЕМЕЋАЈИ (Приказ случаја) </dc:title>
  <dc:creator>Maja Nikolic</dc:creator>
  <cp:lastModifiedBy>nmuric91@gmail.com</cp:lastModifiedBy>
  <cp:revision>14</cp:revision>
  <dcterms:created xsi:type="dcterms:W3CDTF">2020-09-14T13:31:43Z</dcterms:created>
  <dcterms:modified xsi:type="dcterms:W3CDTF">2020-10-01T15:01:02Z</dcterms:modified>
</cp:coreProperties>
</file>

<file path=docProps/thumbnail.jpeg>
</file>